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Roboto"/>
      <p:regular r:id="rId41"/>
      <p:bold r:id="rId42"/>
      <p:italic r:id="rId43"/>
      <p:boldItalic r:id="rId44"/>
    </p:embeddedFont>
    <p:embeddedFont>
      <p:font typeface="Proxima Nov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KF+dfByPsOp8LLqMOQwkwOzZW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notes"/>
          <p:cNvSpPr txBox="1"/>
          <p:nvPr>
            <p:ph idx="1" type="body"/>
          </p:nvPr>
        </p:nvSpPr>
        <p:spPr>
          <a:xfrm>
            <a:off x="457200" y="3810000"/>
            <a:ext cx="5943600" cy="487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19" name="Google Shape;719;p1:notes"/>
          <p:cNvSpPr/>
          <p:nvPr>
            <p:ph idx="2" type="sldImg"/>
          </p:nvPr>
        </p:nvSpPr>
        <p:spPr>
          <a:xfrm>
            <a:off x="787400" y="609600"/>
            <a:ext cx="5283200" cy="297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56763bc8a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56763bc8aa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56763bc8aa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56763bc8aa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56763bc8aa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56763bc8aa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56763bc8a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56763bc8a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56763bc8aa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56763bc8aa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56763bc8aa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56763bc8aa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56763bc8aa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56763bc8aa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56763bc8a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56763bc8aa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Once you’ve allocated the right individuals to the team, how do you ensure that they are successful?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We believe that the needs of a Platform Team motivates the behaviors of the people on that team, and success depends on whether you are able to satisfy these needs.</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In this model, a Platform Team has a hierarchy of overlapping needs. The lower, more fundamental levels of the hierarchy are focused on getting the tools and technology right. As you progress further up the hierarchy, the needs become less about technology and more about people and process. A key takeaway is that these needs are continuously overlapping, so you don’t need to satisfy one level fully before progressing, but lower levels may take precedence over other levels at any point in time if not sufficiently addressed.</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It all starts with </a:t>
            </a:r>
            <a:r>
              <a:rPr b="1" i="1" lang="en">
                <a:latin typeface="Arial"/>
                <a:ea typeface="Arial"/>
                <a:cs typeface="Arial"/>
                <a:sym typeface="Arial"/>
              </a:rPr>
              <a:t>existence</a:t>
            </a:r>
            <a:r>
              <a:rPr lang="en">
                <a:latin typeface="Arial"/>
                <a:ea typeface="Arial"/>
                <a:cs typeface="Arial"/>
                <a:sym typeface="Arial"/>
              </a:rPr>
              <a:t>. When you get started in your journey, you want to secure the networking, compute, and storage capacity required for the installation, configuration, and integration of your platform. Leveraging our Platform greatly accelerates these activities, as you don’t need to build the vast majority of your platform features; they are already built.</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In today’s technology landscape, a platform starts to fall out of date as soon as its installed. Your platform team will need to provide a platform that is available, patched against vulnerabilities, and kept up to date in order to protect the business while attracting developers and their workloads. </a:t>
            </a:r>
            <a:r>
              <a:rPr b="1" lang="en">
                <a:latin typeface="Arial"/>
                <a:ea typeface="Arial"/>
                <a:cs typeface="Arial"/>
                <a:sym typeface="Arial"/>
              </a:rPr>
              <a:t>Operations</a:t>
            </a:r>
            <a:r>
              <a:rPr lang="en">
                <a:latin typeface="Arial"/>
                <a:ea typeface="Arial"/>
                <a:cs typeface="Arial"/>
                <a:sym typeface="Arial"/>
              </a:rPr>
              <a:t> is a perpetual activity.</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Once you’ve satisfied existence and operations, you’ll have a stable foundation for workloads to land on. In order to acquire these workloads, you’ll need to talk with users to make sure you are building the features they need - the reusable building blocks that will accelerate them. In other words, you must adopt a</a:t>
            </a:r>
            <a:r>
              <a:rPr b="1" i="1" lang="en">
                <a:latin typeface="Arial"/>
                <a:ea typeface="Arial"/>
                <a:cs typeface="Arial"/>
                <a:sym typeface="Arial"/>
              </a:rPr>
              <a:t> product mindset</a:t>
            </a:r>
            <a:r>
              <a:rPr lang="en">
                <a:latin typeface="Arial"/>
                <a:ea typeface="Arial"/>
                <a:cs typeface="Arial"/>
                <a:sym typeface="Arial"/>
              </a:rPr>
              <a:t>. You’ll need to engage with Governance Teams to make sure you’re delivering these features in a way that minimizes risk to the business. At this level, the team is building a funnel of users and branding and marketing their platform product to those users. A strong product manager is a necessary component of a high performing team at this level.</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lang="en">
                <a:latin typeface="Arial"/>
                <a:ea typeface="Arial"/>
                <a:cs typeface="Arial"/>
                <a:sym typeface="Arial"/>
              </a:rPr>
              <a:t>You’ll know you’re succeeding this far if your user base is continuing to grow. As you expand your footprint and provide the platform to more developers you’ll want to maximize their productivity by </a:t>
            </a:r>
            <a:r>
              <a:rPr b="1" i="1" lang="en">
                <a:latin typeface="Arial"/>
                <a:ea typeface="Arial"/>
                <a:cs typeface="Arial"/>
                <a:sym typeface="Arial"/>
              </a:rPr>
              <a:t>empowering</a:t>
            </a:r>
            <a:r>
              <a:rPr lang="en">
                <a:latin typeface="Arial"/>
                <a:ea typeface="Arial"/>
                <a:cs typeface="Arial"/>
                <a:sym typeface="Arial"/>
              </a:rPr>
              <a:t> them to innovate. You can do this by fostering a culture of trust and autonomy, providing self-service access to the platform and its features, and helping to optimize their path to production.</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rPr b="1" i="1" lang="en">
                <a:latin typeface="Arial"/>
                <a:ea typeface="Arial"/>
                <a:cs typeface="Arial"/>
                <a:sym typeface="Arial"/>
              </a:rPr>
              <a:t>Continuous improvement</a:t>
            </a:r>
            <a:r>
              <a:rPr lang="en">
                <a:latin typeface="Arial"/>
                <a:ea typeface="Arial"/>
                <a:cs typeface="Arial"/>
                <a:sym typeface="Arial"/>
              </a:rPr>
              <a:t> is fundamental to this model, and it ensures that your capability continues to get better rather than atrophying</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folHlink"/>
              </a:buClr>
              <a:buSzPts val="1100"/>
              <a:buFont typeface="Arial"/>
              <a:buNone/>
            </a:pPr>
            <a:r>
              <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52b8e6422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52b8e6422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56763bc8a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56763bc8a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56763bc8a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56763bc8a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6763bc8a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56763bc8a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56763bc8a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56763bc8a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vmware.com/content/dam/brand/photography-only/power-point-assets/ppt-fonts/Metropolis-Light-Regular-font.zip"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8" name="Shape 18"/>
        <p:cNvGrpSpPr/>
        <p:nvPr/>
      </p:nvGrpSpPr>
      <p:grpSpPr>
        <a:xfrm>
          <a:off x="0" y="0"/>
          <a:ext cx="0" cy="0"/>
          <a:chOff x="0" y="0"/>
          <a:chExt cx="0" cy="0"/>
        </a:xfrm>
      </p:grpSpPr>
      <p:sp>
        <p:nvSpPr>
          <p:cNvPr id="19" name="Google Shape;19;p7"/>
          <p:cNvSpPr/>
          <p:nvPr/>
        </p:nvSpPr>
        <p:spPr>
          <a:xfrm rot="2700000">
            <a:off x="1151094" y="-1934931"/>
            <a:ext cx="2403743" cy="7213154"/>
          </a:xfrm>
          <a:custGeom>
            <a:rect b="b" l="l" r="r" t="t"/>
            <a:pathLst>
              <a:path extrusionOk="0" h="9623529" w="3206987">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 name="Google Shape;20;p7"/>
          <p:cNvSpPr/>
          <p:nvPr/>
        </p:nvSpPr>
        <p:spPr>
          <a:xfrm rot="2700000">
            <a:off x="1226515" y="923134"/>
            <a:ext cx="2650192" cy="5632103"/>
          </a:xfrm>
          <a:custGeom>
            <a:rect b="b" l="l" r="r" t="t"/>
            <a:pathLst>
              <a:path extrusionOk="0" h="7514148" w="353579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0">
                <a:srgbClr val="FFFFFF">
                  <a:alpha val="0"/>
                </a:srgbClr>
              </a:gs>
              <a:gs pos="14000">
                <a:srgbClr val="FFFFFF">
                  <a:alpha val="0"/>
                </a:srgbClr>
              </a:gs>
              <a:gs pos="72000">
                <a:schemeClr val="accent1"/>
              </a:gs>
              <a:gs pos="100000">
                <a:schemeClr val="accent1"/>
              </a:gs>
            </a:gsLst>
            <a:lin ang="419989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 name="Google Shape;21;p7"/>
          <p:cNvSpPr txBox="1"/>
          <p:nvPr>
            <p:ph type="title"/>
          </p:nvPr>
        </p:nvSpPr>
        <p:spPr>
          <a:xfrm>
            <a:off x="4945999" y="1186934"/>
            <a:ext cx="3748200" cy="92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000"/>
              <a:buNone/>
              <a:defRPr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7"/>
          <p:cNvSpPr txBox="1"/>
          <p:nvPr>
            <p:ph idx="1" type="subTitle"/>
          </p:nvPr>
        </p:nvSpPr>
        <p:spPr>
          <a:xfrm>
            <a:off x="4945999" y="2150459"/>
            <a:ext cx="3838200" cy="3123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23" name="Google Shape;23;p7"/>
          <p:cNvSpPr txBox="1"/>
          <p:nvPr>
            <p:ph idx="2" type="body"/>
          </p:nvPr>
        </p:nvSpPr>
        <p:spPr>
          <a:xfrm>
            <a:off x="4945999" y="3553069"/>
            <a:ext cx="2743800" cy="266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24" name="Google Shape;24;p7"/>
          <p:cNvSpPr txBox="1"/>
          <p:nvPr>
            <p:ph idx="3" type="body"/>
          </p:nvPr>
        </p:nvSpPr>
        <p:spPr>
          <a:xfrm>
            <a:off x="4945999" y="3854059"/>
            <a:ext cx="2743800" cy="26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25" name="Google Shape;25;p7"/>
          <p:cNvSpPr txBox="1"/>
          <p:nvPr>
            <p:ph idx="4" type="body"/>
          </p:nvPr>
        </p:nvSpPr>
        <p:spPr>
          <a:xfrm>
            <a:off x="4945999" y="4120760"/>
            <a:ext cx="2743800" cy="20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800"/>
              <a:buNone/>
              <a:defRPr sz="9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grpSp>
        <p:nvGrpSpPr>
          <p:cNvPr id="26" name="Google Shape;26;p7"/>
          <p:cNvGrpSpPr/>
          <p:nvPr/>
        </p:nvGrpSpPr>
        <p:grpSpPr>
          <a:xfrm>
            <a:off x="456149" y="4833756"/>
            <a:ext cx="888551" cy="140016"/>
            <a:chOff x="863272" y="6563918"/>
            <a:chExt cx="861082" cy="135727"/>
          </a:xfrm>
        </p:grpSpPr>
        <p:sp>
          <p:nvSpPr>
            <p:cNvPr id="27" name="Google Shape;27;p7"/>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8" name="Google Shape;28;p7"/>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9" name="Google Shape;29;p7"/>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 name="Google Shape;30;p7"/>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 name="Google Shape;31;p7"/>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 name="Google Shape;32;p7"/>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 name="Google Shape;33;p7"/>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4" name="Google Shape;34;p7"/>
          <p:cNvSpPr txBox="1"/>
          <p:nvPr/>
        </p:nvSpPr>
        <p:spPr>
          <a:xfrm flipH="1">
            <a:off x="1557132" y="4879738"/>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Icon – Purple">
  <p:cSld name="Big Statement with Icon – Purple">
    <p:spTree>
      <p:nvGrpSpPr>
        <p:cNvPr id="90" name="Shape 90"/>
        <p:cNvGrpSpPr/>
        <p:nvPr/>
      </p:nvGrpSpPr>
      <p:grpSpPr>
        <a:xfrm>
          <a:off x="0" y="0"/>
          <a:ext cx="0" cy="0"/>
          <a:chOff x="0" y="0"/>
          <a:chExt cx="0" cy="0"/>
        </a:xfrm>
      </p:grpSpPr>
      <p:sp>
        <p:nvSpPr>
          <p:cNvPr id="91" name="Google Shape;91;p106"/>
          <p:cNvSpPr/>
          <p:nvPr/>
        </p:nvSpPr>
        <p:spPr>
          <a:xfrm>
            <a:off x="4035841" y="-39678"/>
            <a:ext cx="5100671" cy="5109210"/>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4901"/>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92" name="Google Shape;92;p106"/>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93" name="Google Shape;93;p106"/>
          <p:cNvSpPr/>
          <p:nvPr/>
        </p:nvSpPr>
        <p:spPr>
          <a:xfrm>
            <a:off x="5456782" y="1136395"/>
            <a:ext cx="2802600" cy="2802000"/>
          </a:xfrm>
          <a:prstGeom prst="ellipse">
            <a:avLst/>
          </a:prstGeom>
          <a:solidFill>
            <a:schemeClr val="accent5"/>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5080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4" name="Google Shape;94;p106"/>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 Purple" showMasterSp="0">
  <p:cSld name="Big Statement – Purple">
    <p:spTree>
      <p:nvGrpSpPr>
        <p:cNvPr id="95" name="Shape 95"/>
        <p:cNvGrpSpPr/>
        <p:nvPr/>
      </p:nvGrpSpPr>
      <p:grpSpPr>
        <a:xfrm>
          <a:off x="0" y="0"/>
          <a:ext cx="0" cy="0"/>
          <a:chOff x="0" y="0"/>
          <a:chExt cx="0" cy="0"/>
        </a:xfrm>
      </p:grpSpPr>
      <p:sp>
        <p:nvSpPr>
          <p:cNvPr id="96" name="Google Shape;96;p107"/>
          <p:cNvSpPr/>
          <p:nvPr/>
        </p:nvSpPr>
        <p:spPr>
          <a:xfrm rot="2700000">
            <a:off x="612068" y="-2743350"/>
            <a:ext cx="7393732" cy="10094819"/>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4901"/>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97" name="Google Shape;97;p107"/>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98" name="Google Shape;98;p107"/>
          <p:cNvSpPr txBox="1"/>
          <p:nvPr>
            <p:ph idx="1" type="body"/>
          </p:nvPr>
        </p:nvSpPr>
        <p:spPr>
          <a:xfrm>
            <a:off x="456129" y="1543050"/>
            <a:ext cx="4458900" cy="17145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99" name="Google Shape;99;p107"/>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00" name="Google Shape;100;p107"/>
          <p:cNvGrpSpPr/>
          <p:nvPr/>
        </p:nvGrpSpPr>
        <p:grpSpPr>
          <a:xfrm>
            <a:off x="456149" y="4833756"/>
            <a:ext cx="888551" cy="140016"/>
            <a:chOff x="863272" y="6563918"/>
            <a:chExt cx="861082" cy="135727"/>
          </a:xfrm>
        </p:grpSpPr>
        <p:sp>
          <p:nvSpPr>
            <p:cNvPr id="101" name="Google Shape;101;p107"/>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2" name="Google Shape;102;p107"/>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3" name="Google Shape;103;p107"/>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4" name="Google Shape;104;p107"/>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5" name="Google Shape;105;p107"/>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6" name="Google Shape;106;p107"/>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7" name="Google Shape;107;p107"/>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08" name="Google Shape;108;p107"/>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Split">
  <p:cSld name="5 – Split">
    <p:spTree>
      <p:nvGrpSpPr>
        <p:cNvPr id="109" name="Shape 109"/>
        <p:cNvGrpSpPr/>
        <p:nvPr/>
      </p:nvGrpSpPr>
      <p:grpSpPr>
        <a:xfrm>
          <a:off x="0" y="0"/>
          <a:ext cx="0" cy="0"/>
          <a:chOff x="0" y="0"/>
          <a:chExt cx="0" cy="0"/>
        </a:xfrm>
      </p:grpSpPr>
      <p:cxnSp>
        <p:nvCxnSpPr>
          <p:cNvPr id="110" name="Google Shape;110;p108"/>
          <p:cNvCxnSpPr/>
          <p:nvPr/>
        </p:nvCxnSpPr>
        <p:spPr>
          <a:xfrm>
            <a:off x="4572000" y="-214525"/>
            <a:ext cx="0" cy="119700"/>
          </a:xfrm>
          <a:prstGeom prst="straightConnector1">
            <a:avLst/>
          </a:prstGeom>
          <a:noFill/>
          <a:ln cap="flat" cmpd="sng" w="9525">
            <a:solidFill>
              <a:srgbClr val="FFFFFF"/>
            </a:solidFill>
            <a:prstDash val="solid"/>
            <a:round/>
            <a:headEnd len="sm" w="sm" type="none"/>
            <a:tailEnd len="sm" w="sm" type="none"/>
          </a:ln>
        </p:spPr>
      </p:cxnSp>
      <p:sp>
        <p:nvSpPr>
          <p:cNvPr id="111" name="Google Shape;111;p10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100"/>
              <a:buNone/>
              <a:defRPr b="1" sz="25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112" name="Google Shape;112;p108"/>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3" name="Google Shape;113;p108"/>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algn="l">
              <a:lnSpc>
                <a:spcPct val="110000"/>
              </a:lnSpc>
              <a:spcBef>
                <a:spcPts val="0"/>
              </a:spcBef>
              <a:spcAft>
                <a:spcPts val="0"/>
              </a:spcAft>
              <a:buClr>
                <a:schemeClr val="dk1"/>
              </a:buClr>
              <a:buSzPts val="1300"/>
              <a:buFont typeface="Arial"/>
              <a:buChar char="●"/>
              <a:defRPr sz="1300">
                <a:solidFill>
                  <a:schemeClr val="dk1"/>
                </a:solidFill>
                <a:latin typeface="Arial"/>
                <a:ea typeface="Arial"/>
                <a:cs typeface="Arial"/>
                <a:sym typeface="Arial"/>
              </a:defRPr>
            </a:lvl1pPr>
            <a:lvl2pPr indent="-311150" lvl="1" marL="9144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2pPr>
            <a:lvl3pPr indent="-311150" lvl="2" marL="13716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3pPr>
            <a:lvl4pPr indent="-311150" lvl="3" marL="18288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4pPr>
            <a:lvl5pPr indent="-311150" lvl="4" marL="22860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5pPr>
            <a:lvl6pPr indent="-311150" lvl="5" marL="27432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6pPr>
            <a:lvl7pPr indent="-311150" lvl="6" marL="32004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7pPr>
            <a:lvl8pPr indent="-311150" lvl="7" marL="36576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8pPr>
            <a:lvl9pPr indent="-311150" lvl="8" marL="4114800" algn="l">
              <a:lnSpc>
                <a:spcPct val="110000"/>
              </a:lnSpc>
              <a:spcBef>
                <a:spcPts val="1000"/>
              </a:spcBef>
              <a:spcAft>
                <a:spcPts val="1000"/>
              </a:spcAft>
              <a:buClr>
                <a:schemeClr val="dk1"/>
              </a:buClr>
              <a:buSzPts val="1300"/>
              <a:buFont typeface="Arial"/>
              <a:buChar char="■"/>
              <a:defRPr sz="1300">
                <a:solidFill>
                  <a:schemeClr val="dk1"/>
                </a:solidFill>
                <a:latin typeface="Arial"/>
                <a:ea typeface="Arial"/>
                <a:cs typeface="Arial"/>
                <a:sym typeface="Arial"/>
              </a:defRPr>
            </a:lvl9pPr>
          </a:lstStyle>
          <a:p/>
        </p:txBody>
      </p:sp>
      <p:sp>
        <p:nvSpPr>
          <p:cNvPr id="114" name="Google Shape;114;p108"/>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algn="l">
              <a:lnSpc>
                <a:spcPct val="110000"/>
              </a:lnSpc>
              <a:spcBef>
                <a:spcPts val="0"/>
              </a:spcBef>
              <a:spcAft>
                <a:spcPts val="0"/>
              </a:spcAft>
              <a:buClr>
                <a:schemeClr val="dk1"/>
              </a:buClr>
              <a:buSzPts val="1300"/>
              <a:buFont typeface="Arial"/>
              <a:buChar char="●"/>
              <a:defRPr sz="1300">
                <a:solidFill>
                  <a:schemeClr val="dk1"/>
                </a:solidFill>
                <a:latin typeface="Arial"/>
                <a:ea typeface="Arial"/>
                <a:cs typeface="Arial"/>
                <a:sym typeface="Arial"/>
              </a:defRPr>
            </a:lvl1pPr>
            <a:lvl2pPr indent="-311150" lvl="1" marL="9144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2pPr>
            <a:lvl3pPr indent="-311150" lvl="2" marL="13716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3pPr>
            <a:lvl4pPr indent="-311150" lvl="3" marL="18288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4pPr>
            <a:lvl5pPr indent="-311150" lvl="4" marL="22860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5pPr>
            <a:lvl6pPr indent="-311150" lvl="5" marL="27432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6pPr>
            <a:lvl7pPr indent="-311150" lvl="6" marL="32004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7pPr>
            <a:lvl8pPr indent="-311150" lvl="7" marL="3657600" algn="l">
              <a:lnSpc>
                <a:spcPct val="110000"/>
              </a:lnSpc>
              <a:spcBef>
                <a:spcPts val="1000"/>
              </a:spcBef>
              <a:spcAft>
                <a:spcPts val="0"/>
              </a:spcAft>
              <a:buClr>
                <a:schemeClr val="dk1"/>
              </a:buClr>
              <a:buSzPts val="1300"/>
              <a:buFont typeface="Arial"/>
              <a:buChar char="○"/>
              <a:defRPr sz="1300">
                <a:solidFill>
                  <a:schemeClr val="dk1"/>
                </a:solidFill>
                <a:latin typeface="Arial"/>
                <a:ea typeface="Arial"/>
                <a:cs typeface="Arial"/>
                <a:sym typeface="Arial"/>
              </a:defRPr>
            </a:lvl8pPr>
            <a:lvl9pPr indent="-311150" lvl="8" marL="4114800" algn="l">
              <a:lnSpc>
                <a:spcPct val="110000"/>
              </a:lnSpc>
              <a:spcBef>
                <a:spcPts val="1000"/>
              </a:spcBef>
              <a:spcAft>
                <a:spcPts val="1000"/>
              </a:spcAft>
              <a:buClr>
                <a:schemeClr val="dk1"/>
              </a:buClr>
              <a:buSzPts val="1300"/>
              <a:buFont typeface="Arial"/>
              <a:buChar char="■"/>
              <a:defRPr sz="1300">
                <a:solidFill>
                  <a:schemeClr val="dk1"/>
                </a:solidFill>
                <a:latin typeface="Arial"/>
                <a:ea typeface="Arial"/>
                <a:cs typeface="Arial"/>
                <a:sym typeface="Arial"/>
              </a:defRPr>
            </a:lvl9pPr>
          </a:lstStyle>
          <a:p/>
        </p:txBody>
      </p:sp>
      <p:pic>
        <p:nvPicPr>
          <p:cNvPr id="115" name="Google Shape;115;p108"/>
          <p:cNvPicPr preferRelativeResize="0"/>
          <p:nvPr/>
        </p:nvPicPr>
        <p:blipFill rotWithShape="1">
          <a:blip r:embed="rId2">
            <a:alphaModFix/>
          </a:blip>
          <a:srcRect b="0" l="0" r="0" t="0"/>
          <a:stretch/>
        </p:blipFill>
        <p:spPr>
          <a:xfrm>
            <a:off x="283464" y="4892040"/>
            <a:ext cx="713232" cy="118872"/>
          </a:xfrm>
          <a:prstGeom prst="rect">
            <a:avLst/>
          </a:prstGeom>
          <a:noFill/>
          <a:ln>
            <a:noFill/>
          </a:ln>
        </p:spPr>
      </p:pic>
      <p:pic>
        <p:nvPicPr>
          <p:cNvPr id="116" name="Google Shape;116;p108"/>
          <p:cNvPicPr preferRelativeResize="0"/>
          <p:nvPr/>
        </p:nvPicPr>
        <p:blipFill rotWithShape="1">
          <a:blip r:embed="rId3">
            <a:alphaModFix/>
          </a:blip>
          <a:srcRect b="0" l="0" r="0" t="0"/>
          <a:stretch/>
        </p:blipFill>
        <p:spPr>
          <a:xfrm>
            <a:off x="0" y="5075000"/>
            <a:ext cx="9144003" cy="68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117" name="Shape 117"/>
        <p:cNvGrpSpPr/>
        <p:nvPr/>
      </p:nvGrpSpPr>
      <p:grpSpPr>
        <a:xfrm>
          <a:off x="0" y="0"/>
          <a:ext cx="0" cy="0"/>
          <a:chOff x="0" y="0"/>
          <a:chExt cx="0" cy="0"/>
        </a:xfrm>
      </p:grpSpPr>
      <p:sp>
        <p:nvSpPr>
          <p:cNvPr id="118" name="Google Shape;118;p9"/>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9"/>
          <p:cNvSpPr txBox="1"/>
          <p:nvPr>
            <p:ph idx="1" type="subTitle"/>
          </p:nvPr>
        </p:nvSpPr>
        <p:spPr>
          <a:xfrm>
            <a:off x="453778" y="1703091"/>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120" name="Google Shape;120;p9"/>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21" name="Google Shape;121;p9"/>
          <p:cNvGrpSpPr/>
          <p:nvPr/>
        </p:nvGrpSpPr>
        <p:grpSpPr>
          <a:xfrm>
            <a:off x="456149" y="4833756"/>
            <a:ext cx="888551" cy="140016"/>
            <a:chOff x="863272" y="6563918"/>
            <a:chExt cx="861082" cy="135727"/>
          </a:xfrm>
        </p:grpSpPr>
        <p:sp>
          <p:nvSpPr>
            <p:cNvPr id="122" name="Google Shape;122;p9"/>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3" name="Google Shape;123;p9"/>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4" name="Google Shape;124;p9"/>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5" name="Google Shape;125;p9"/>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 name="Google Shape;126;p9"/>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 name="Google Shape;127;p9"/>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8" name="Google Shape;128;p9"/>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29" name="Google Shape;129;p9"/>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130" name="Google Shape;130;p9"/>
          <p:cNvSpPr/>
          <p:nvPr/>
        </p:nvSpPr>
        <p:spPr>
          <a:xfrm rot="2700000">
            <a:off x="5439873" y="-752550"/>
            <a:ext cx="2627625" cy="7999877"/>
          </a:xfrm>
          <a:custGeom>
            <a:rect b="b" l="l" r="r" t="t"/>
            <a:pathLst>
              <a:path extrusionOk="0" h="10673146" w="3505682">
                <a:moveTo>
                  <a:pt x="0" y="925479"/>
                </a:moveTo>
                <a:lnTo>
                  <a:pt x="925478" y="0"/>
                </a:lnTo>
                <a:lnTo>
                  <a:pt x="3505682" y="2580205"/>
                </a:lnTo>
                <a:lnTo>
                  <a:pt x="3505682" y="7167464"/>
                </a:lnTo>
                <a:lnTo>
                  <a:pt x="0" y="10673146"/>
                </a:lnTo>
                <a:lnTo>
                  <a:pt x="0" y="925479"/>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31" name="Google Shape;131;p9"/>
          <p:cNvSpPr/>
          <p:nvPr/>
        </p:nvSpPr>
        <p:spPr>
          <a:xfrm rot="2700000">
            <a:off x="7318890" y="1256336"/>
            <a:ext cx="727461" cy="4860865"/>
          </a:xfrm>
          <a:custGeom>
            <a:rect b="b" l="l" r="r" t="t"/>
            <a:pathLst>
              <a:path extrusionOk="0" h="6485190" w="970552">
                <a:moveTo>
                  <a:pt x="1" y="0"/>
                </a:moveTo>
                <a:lnTo>
                  <a:pt x="970552" y="970551"/>
                </a:lnTo>
                <a:lnTo>
                  <a:pt x="970552" y="5514638"/>
                </a:lnTo>
                <a:lnTo>
                  <a:pt x="0" y="6485190"/>
                </a:lnTo>
                <a:close/>
              </a:path>
            </a:pathLst>
          </a:custGeom>
          <a:gradFill>
            <a:gsLst>
              <a:gs pos="0">
                <a:schemeClr val="accent4"/>
              </a:gs>
              <a:gs pos="16000">
                <a:schemeClr val="accent4"/>
              </a:gs>
              <a:gs pos="76000">
                <a:srgbClr val="FFFFFF">
                  <a:alpha val="89803"/>
                </a:srgbClr>
              </a:gs>
              <a:gs pos="94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lum" showMasterSp="0">
  <p:cSld name="Title Slide – Plum">
    <p:spTree>
      <p:nvGrpSpPr>
        <p:cNvPr id="132" name="Shape 132"/>
        <p:cNvGrpSpPr/>
        <p:nvPr/>
      </p:nvGrpSpPr>
      <p:grpSpPr>
        <a:xfrm>
          <a:off x="0" y="0"/>
          <a:ext cx="0" cy="0"/>
          <a:chOff x="0" y="0"/>
          <a:chExt cx="0" cy="0"/>
        </a:xfrm>
      </p:grpSpPr>
      <p:sp>
        <p:nvSpPr>
          <p:cNvPr id="133" name="Google Shape;133;p10"/>
          <p:cNvSpPr/>
          <p:nvPr/>
        </p:nvSpPr>
        <p:spPr>
          <a:xfrm rot="2700000">
            <a:off x="1151094" y="-1934931"/>
            <a:ext cx="2403743" cy="7213154"/>
          </a:xfrm>
          <a:custGeom>
            <a:rect b="b" l="l" r="r" t="t"/>
            <a:pathLst>
              <a:path extrusionOk="0" h="9623529" w="3206987">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34" name="Google Shape;134;p10"/>
          <p:cNvSpPr/>
          <p:nvPr/>
        </p:nvSpPr>
        <p:spPr>
          <a:xfrm rot="2700000">
            <a:off x="1226515" y="923134"/>
            <a:ext cx="2650192" cy="5632103"/>
          </a:xfrm>
          <a:custGeom>
            <a:rect b="b" l="l" r="r" t="t"/>
            <a:pathLst>
              <a:path extrusionOk="0" h="7514148" w="353579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35" name="Google Shape;135;p10"/>
          <p:cNvSpPr txBox="1"/>
          <p:nvPr>
            <p:ph type="title"/>
          </p:nvPr>
        </p:nvSpPr>
        <p:spPr>
          <a:xfrm>
            <a:off x="4945999" y="1186934"/>
            <a:ext cx="3748200" cy="92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000"/>
              <a:buNone/>
              <a:defRPr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10"/>
          <p:cNvSpPr txBox="1"/>
          <p:nvPr>
            <p:ph idx="1" type="subTitle"/>
          </p:nvPr>
        </p:nvSpPr>
        <p:spPr>
          <a:xfrm>
            <a:off x="4945999" y="2153412"/>
            <a:ext cx="3838200" cy="3123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137" name="Google Shape;137;p10"/>
          <p:cNvSpPr txBox="1"/>
          <p:nvPr>
            <p:ph idx="2" type="body"/>
          </p:nvPr>
        </p:nvSpPr>
        <p:spPr>
          <a:xfrm>
            <a:off x="4945999" y="3553069"/>
            <a:ext cx="2743800" cy="266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138" name="Google Shape;138;p10"/>
          <p:cNvSpPr txBox="1"/>
          <p:nvPr>
            <p:ph idx="3" type="body"/>
          </p:nvPr>
        </p:nvSpPr>
        <p:spPr>
          <a:xfrm>
            <a:off x="4945999" y="3854059"/>
            <a:ext cx="2743800" cy="26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139" name="Google Shape;139;p10"/>
          <p:cNvSpPr txBox="1"/>
          <p:nvPr>
            <p:ph idx="4" type="body"/>
          </p:nvPr>
        </p:nvSpPr>
        <p:spPr>
          <a:xfrm>
            <a:off x="4945999" y="4120759"/>
            <a:ext cx="2743800" cy="198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800"/>
              <a:buNone/>
              <a:defRPr sz="9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grpSp>
        <p:nvGrpSpPr>
          <p:cNvPr id="140" name="Google Shape;140;p10"/>
          <p:cNvGrpSpPr/>
          <p:nvPr/>
        </p:nvGrpSpPr>
        <p:grpSpPr>
          <a:xfrm>
            <a:off x="456149" y="4833756"/>
            <a:ext cx="888551" cy="140016"/>
            <a:chOff x="863272" y="6563918"/>
            <a:chExt cx="861082" cy="135727"/>
          </a:xfrm>
        </p:grpSpPr>
        <p:sp>
          <p:nvSpPr>
            <p:cNvPr id="141" name="Google Shape;141;p10"/>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2" name="Google Shape;142;p10"/>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3" name="Google Shape;143;p10"/>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4" name="Google Shape;144;p10"/>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5" name="Google Shape;145;p10"/>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6" name="Google Shape;146;p10"/>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47" name="Google Shape;147;p10"/>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48" name="Google Shape;148;p10"/>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qua" showMasterSp="0">
  <p:cSld name="Title Slide – Aqua">
    <p:spTree>
      <p:nvGrpSpPr>
        <p:cNvPr id="149" name="Shape 149"/>
        <p:cNvGrpSpPr/>
        <p:nvPr/>
      </p:nvGrpSpPr>
      <p:grpSpPr>
        <a:xfrm>
          <a:off x="0" y="0"/>
          <a:ext cx="0" cy="0"/>
          <a:chOff x="0" y="0"/>
          <a:chExt cx="0" cy="0"/>
        </a:xfrm>
      </p:grpSpPr>
      <p:sp>
        <p:nvSpPr>
          <p:cNvPr id="150" name="Google Shape;150;p11"/>
          <p:cNvSpPr/>
          <p:nvPr/>
        </p:nvSpPr>
        <p:spPr>
          <a:xfrm rot="2700000">
            <a:off x="1151094" y="-1934931"/>
            <a:ext cx="2403743" cy="7213154"/>
          </a:xfrm>
          <a:custGeom>
            <a:rect b="b" l="l" r="r" t="t"/>
            <a:pathLst>
              <a:path extrusionOk="0" h="9623529" w="3206987">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51" name="Google Shape;151;p11"/>
          <p:cNvSpPr/>
          <p:nvPr/>
        </p:nvSpPr>
        <p:spPr>
          <a:xfrm rot="2700000">
            <a:off x="1226515" y="923134"/>
            <a:ext cx="2650192" cy="5632103"/>
          </a:xfrm>
          <a:custGeom>
            <a:rect b="b" l="l" r="r" t="t"/>
            <a:pathLst>
              <a:path extrusionOk="0" h="7514148" w="353579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0">
                <a:srgbClr val="FFFFFF">
                  <a:alpha val="0"/>
                </a:srgbClr>
              </a:gs>
              <a:gs pos="14000">
                <a:srgbClr val="FFFFFF">
                  <a:alpha val="0"/>
                </a:srgbClr>
              </a:gs>
              <a:gs pos="72000">
                <a:schemeClr val="accent1"/>
              </a:gs>
              <a:gs pos="100000">
                <a:schemeClr val="accent1"/>
              </a:gs>
            </a:gsLst>
            <a:lin ang="419989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52" name="Google Shape;152;p11"/>
          <p:cNvSpPr txBox="1"/>
          <p:nvPr>
            <p:ph type="title"/>
          </p:nvPr>
        </p:nvSpPr>
        <p:spPr>
          <a:xfrm>
            <a:off x="4945999" y="1186934"/>
            <a:ext cx="3748200" cy="925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000"/>
              <a:buNone/>
              <a:defRPr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1"/>
          <p:cNvSpPr txBox="1"/>
          <p:nvPr>
            <p:ph idx="1" type="subTitle"/>
          </p:nvPr>
        </p:nvSpPr>
        <p:spPr>
          <a:xfrm>
            <a:off x="4945999" y="2153412"/>
            <a:ext cx="3838200" cy="3123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154" name="Google Shape;154;p11"/>
          <p:cNvSpPr txBox="1"/>
          <p:nvPr>
            <p:ph idx="2" type="body"/>
          </p:nvPr>
        </p:nvSpPr>
        <p:spPr>
          <a:xfrm>
            <a:off x="4945999" y="3553069"/>
            <a:ext cx="2743800" cy="266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155" name="Google Shape;155;p11"/>
          <p:cNvSpPr txBox="1"/>
          <p:nvPr>
            <p:ph idx="3" type="body"/>
          </p:nvPr>
        </p:nvSpPr>
        <p:spPr>
          <a:xfrm>
            <a:off x="4945999" y="3854059"/>
            <a:ext cx="2743800" cy="266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1100"/>
              <a:buNone/>
              <a:defRPr sz="12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156" name="Google Shape;156;p11"/>
          <p:cNvSpPr txBox="1"/>
          <p:nvPr>
            <p:ph idx="4" type="body"/>
          </p:nvPr>
        </p:nvSpPr>
        <p:spPr>
          <a:xfrm>
            <a:off x="4945999" y="4120759"/>
            <a:ext cx="2743800" cy="198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SzPts val="800"/>
              <a:buNone/>
              <a:defRPr sz="9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grpSp>
        <p:nvGrpSpPr>
          <p:cNvPr id="157" name="Google Shape;157;p11"/>
          <p:cNvGrpSpPr/>
          <p:nvPr/>
        </p:nvGrpSpPr>
        <p:grpSpPr>
          <a:xfrm>
            <a:off x="456149" y="4833756"/>
            <a:ext cx="888551" cy="140016"/>
            <a:chOff x="863272" y="6563918"/>
            <a:chExt cx="861082" cy="135727"/>
          </a:xfrm>
        </p:grpSpPr>
        <p:sp>
          <p:nvSpPr>
            <p:cNvPr id="158" name="Google Shape;158;p11"/>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59" name="Google Shape;159;p11"/>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0" name="Google Shape;160;p11"/>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1" name="Google Shape;161;p11"/>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2" name="Google Shape;162;p11"/>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3" name="Google Shape;163;p11"/>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64" name="Google Shape;164;p11"/>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165" name="Google Shape;165;p11"/>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66" name="Shape 166"/>
        <p:cNvGrpSpPr/>
        <p:nvPr/>
      </p:nvGrpSpPr>
      <p:grpSpPr>
        <a:xfrm>
          <a:off x="0" y="0"/>
          <a:ext cx="0" cy="0"/>
          <a:chOff x="0" y="0"/>
          <a:chExt cx="0" cy="0"/>
        </a:xfrm>
      </p:grpSpPr>
      <p:sp>
        <p:nvSpPr>
          <p:cNvPr id="167" name="Google Shape;167;p12"/>
          <p:cNvSpPr txBox="1"/>
          <p:nvPr/>
        </p:nvSpPr>
        <p:spPr>
          <a:xfrm>
            <a:off x="456129" y="946196"/>
            <a:ext cx="1450800" cy="401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accent2"/>
                </a:solidFill>
                <a:latin typeface="Arial"/>
                <a:ea typeface="Arial"/>
                <a:cs typeface="Arial"/>
                <a:sym typeface="Arial"/>
              </a:rPr>
              <a:t>Agenda</a:t>
            </a:r>
            <a:endParaRPr b="0" i="0" sz="1100" u="none" cap="none" strike="noStrike">
              <a:solidFill>
                <a:srgbClr val="000000"/>
              </a:solidFill>
              <a:latin typeface="Arial"/>
              <a:ea typeface="Arial"/>
              <a:cs typeface="Arial"/>
              <a:sym typeface="Arial"/>
            </a:endParaRPr>
          </a:p>
        </p:txBody>
      </p:sp>
      <p:sp>
        <p:nvSpPr>
          <p:cNvPr id="168" name="Google Shape;168;p12"/>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69" name="Google Shape;169;p12"/>
          <p:cNvSpPr txBox="1"/>
          <p:nvPr>
            <p:ph idx="1" type="body"/>
          </p:nvPr>
        </p:nvSpPr>
        <p:spPr>
          <a:xfrm>
            <a:off x="2171075" y="1019930"/>
            <a:ext cx="5487900" cy="32421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accent2"/>
              </a:buClr>
              <a:buSzPts val="1400"/>
              <a:buChar char="​"/>
              <a:defRPr>
                <a:solidFill>
                  <a:schemeClr val="accent4"/>
                </a:solidFill>
              </a:defRPr>
            </a:lvl1pPr>
            <a:lvl2pPr indent="-304800" lvl="1" marL="914400" algn="l">
              <a:lnSpc>
                <a:spcPct val="100000"/>
              </a:lnSpc>
              <a:spcBef>
                <a:spcPts val="500"/>
              </a:spcBef>
              <a:spcAft>
                <a:spcPts val="0"/>
              </a:spcAft>
              <a:buSzPts val="1200"/>
              <a:buChar char="​"/>
              <a:defRPr/>
            </a:lvl2pPr>
            <a:lvl3pPr indent="-228600" lvl="2" marL="1371600" algn="l">
              <a:lnSpc>
                <a:spcPct val="100000"/>
              </a:lnSpc>
              <a:spcBef>
                <a:spcPts val="200"/>
              </a:spcBef>
              <a:spcAft>
                <a:spcPts val="0"/>
              </a:spcAft>
              <a:buSzPts val="1200"/>
              <a:buNone/>
              <a:defRPr sz="1400"/>
            </a:lvl3pPr>
            <a:lvl4pPr indent="-304800" lvl="3" marL="1828800" algn="l">
              <a:lnSpc>
                <a:spcPct val="100000"/>
              </a:lnSpc>
              <a:spcBef>
                <a:spcPts val="200"/>
              </a:spcBef>
              <a:spcAft>
                <a:spcPts val="0"/>
              </a:spcAft>
              <a:buSzPts val="1200"/>
              <a:buChar char="​"/>
              <a:defRPr sz="1400">
                <a:solidFill>
                  <a:schemeClr val="dk2"/>
                </a:solidFill>
              </a:defRPr>
            </a:lvl4pPr>
            <a:lvl5pPr indent="-304800" lvl="4" marL="2286000" algn="l">
              <a:lnSpc>
                <a:spcPct val="100000"/>
              </a:lnSpc>
              <a:spcBef>
                <a:spcPts val="200"/>
              </a:spcBef>
              <a:spcAft>
                <a:spcPts val="0"/>
              </a:spcAft>
              <a:buSzPts val="1200"/>
              <a:buChar char="​"/>
              <a:defRPr sz="1400">
                <a:solidFill>
                  <a:schemeClr val="dk2"/>
                </a:solidFill>
              </a:defRPr>
            </a:lvl5pPr>
            <a:lvl6pPr indent="-304800" lvl="5" marL="2743200" algn="l">
              <a:lnSpc>
                <a:spcPct val="100000"/>
              </a:lnSpc>
              <a:spcBef>
                <a:spcPts val="1400"/>
              </a:spcBef>
              <a:spcAft>
                <a:spcPts val="0"/>
              </a:spcAft>
              <a:buSzPts val="1200"/>
              <a:buChar char="​"/>
              <a:defRPr sz="1400">
                <a:solidFill>
                  <a:schemeClr val="dk2"/>
                </a:solidFill>
              </a:defRPr>
            </a:lvl6pPr>
            <a:lvl7pPr indent="-304800" lvl="6" marL="3200400" algn="l">
              <a:lnSpc>
                <a:spcPct val="100000"/>
              </a:lnSpc>
              <a:spcBef>
                <a:spcPts val="200"/>
              </a:spcBef>
              <a:spcAft>
                <a:spcPts val="0"/>
              </a:spcAft>
              <a:buSzPts val="1200"/>
              <a:buChar char="​"/>
              <a:defRPr sz="1400">
                <a:solidFill>
                  <a:schemeClr val="dk2"/>
                </a:solidFill>
              </a:defRPr>
            </a:lvl7pPr>
            <a:lvl8pPr indent="-304800" lvl="7" marL="3657600" algn="l">
              <a:lnSpc>
                <a:spcPct val="90000"/>
              </a:lnSpc>
              <a:spcBef>
                <a:spcPts val="500"/>
              </a:spcBef>
              <a:spcAft>
                <a:spcPts val="0"/>
              </a:spcAft>
              <a:buSzPts val="1200"/>
              <a:buChar char="​"/>
              <a:defRPr sz="1400">
                <a:solidFill>
                  <a:schemeClr val="dk2"/>
                </a:solidFill>
              </a:defRPr>
            </a:lvl8pPr>
            <a:lvl9pPr indent="-304800" lvl="8" marL="4114800" algn="l">
              <a:lnSpc>
                <a:spcPct val="100000"/>
              </a:lnSpc>
              <a:spcBef>
                <a:spcPts val="1400"/>
              </a:spcBef>
              <a:spcAft>
                <a:spcPts val="0"/>
              </a:spcAft>
              <a:buSzPts val="1200"/>
              <a:buChar char="​"/>
              <a:defRPr sz="1400">
                <a:solidFill>
                  <a:schemeClr val="dk2"/>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qua" showMasterSp="0">
  <p:cSld name="Section Header – Aqua">
    <p:spTree>
      <p:nvGrpSpPr>
        <p:cNvPr id="170" name="Shape 170"/>
        <p:cNvGrpSpPr/>
        <p:nvPr/>
      </p:nvGrpSpPr>
      <p:grpSpPr>
        <a:xfrm>
          <a:off x="0" y="0"/>
          <a:ext cx="0" cy="0"/>
          <a:chOff x="0" y="0"/>
          <a:chExt cx="0" cy="0"/>
        </a:xfrm>
      </p:grpSpPr>
      <p:sp>
        <p:nvSpPr>
          <p:cNvPr id="171" name="Google Shape;171;p13"/>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3"/>
          <p:cNvSpPr txBox="1"/>
          <p:nvPr>
            <p:ph idx="1" type="subTitle"/>
          </p:nvPr>
        </p:nvSpPr>
        <p:spPr>
          <a:xfrm>
            <a:off x="453778" y="1700784"/>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173" name="Google Shape;173;p13"/>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174" name="Google Shape;174;p13"/>
          <p:cNvGrpSpPr/>
          <p:nvPr/>
        </p:nvGrpSpPr>
        <p:grpSpPr>
          <a:xfrm>
            <a:off x="456149" y="4833756"/>
            <a:ext cx="888551" cy="140016"/>
            <a:chOff x="863272" y="6563918"/>
            <a:chExt cx="861082" cy="135727"/>
          </a:xfrm>
        </p:grpSpPr>
        <p:sp>
          <p:nvSpPr>
            <p:cNvPr id="175" name="Google Shape;175;p13"/>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6" name="Google Shape;176;p13"/>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7" name="Google Shape;177;p13"/>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8" name="Google Shape;178;p13"/>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9" name="Google Shape;179;p13"/>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0" name="Google Shape;180;p13"/>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 name="Google Shape;181;p13"/>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82" name="Google Shape;182;p13"/>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183" name="Google Shape;183;p13"/>
          <p:cNvSpPr/>
          <p:nvPr/>
        </p:nvSpPr>
        <p:spPr>
          <a:xfrm rot="2700000">
            <a:off x="5439873" y="-752550"/>
            <a:ext cx="2627625" cy="7999877"/>
          </a:xfrm>
          <a:custGeom>
            <a:rect b="b" l="l" r="r" t="t"/>
            <a:pathLst>
              <a:path extrusionOk="0" h="10673146" w="3505682">
                <a:moveTo>
                  <a:pt x="0" y="925479"/>
                </a:moveTo>
                <a:lnTo>
                  <a:pt x="925478" y="0"/>
                </a:lnTo>
                <a:lnTo>
                  <a:pt x="3505682" y="2580205"/>
                </a:lnTo>
                <a:lnTo>
                  <a:pt x="3505682" y="7167464"/>
                </a:lnTo>
                <a:lnTo>
                  <a:pt x="0" y="10673146"/>
                </a:lnTo>
                <a:lnTo>
                  <a:pt x="0" y="925479"/>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84" name="Google Shape;184;p13"/>
          <p:cNvSpPr/>
          <p:nvPr/>
        </p:nvSpPr>
        <p:spPr>
          <a:xfrm rot="2700000">
            <a:off x="7318890" y="1256336"/>
            <a:ext cx="727461" cy="4860865"/>
          </a:xfrm>
          <a:custGeom>
            <a:rect b="b" l="l" r="r" t="t"/>
            <a:pathLst>
              <a:path extrusionOk="0" h="6485190" w="970552">
                <a:moveTo>
                  <a:pt x="1" y="0"/>
                </a:moveTo>
                <a:lnTo>
                  <a:pt x="970552" y="970551"/>
                </a:lnTo>
                <a:lnTo>
                  <a:pt x="970552" y="5514638"/>
                </a:lnTo>
                <a:lnTo>
                  <a:pt x="0" y="6485190"/>
                </a:lnTo>
                <a:close/>
              </a:path>
            </a:pathLst>
          </a:custGeom>
          <a:gradFill>
            <a:gsLst>
              <a:gs pos="0">
                <a:schemeClr val="accent3"/>
              </a:gs>
              <a:gs pos="24000">
                <a:schemeClr val="accent3"/>
              </a:gs>
              <a:gs pos="80510">
                <a:srgbClr val="FFFFFF">
                  <a:alpha val="74509"/>
                </a:srgbClr>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hoto" showMasterSp="0">
  <p:cSld name="Section Header with Photo">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14"/>
          <p:cNvSpPr/>
          <p:nvPr/>
        </p:nvSpPr>
        <p:spPr>
          <a:xfrm>
            <a:off x="6709204" y="2717157"/>
            <a:ext cx="2439000" cy="2440200"/>
          </a:xfrm>
          <a:prstGeom prst="triangle">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87" name="Google Shape;187;p14"/>
          <p:cNvSpPr/>
          <p:nvPr/>
        </p:nvSpPr>
        <p:spPr>
          <a:xfrm rot="10800000">
            <a:off x="2123" y="-1"/>
            <a:ext cx="8154845" cy="5151627"/>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88" name="Google Shape;188;p14"/>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189" name="Google Shape;189;p14"/>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14"/>
          <p:cNvSpPr txBox="1"/>
          <p:nvPr>
            <p:ph idx="1" type="subTitle"/>
          </p:nvPr>
        </p:nvSpPr>
        <p:spPr>
          <a:xfrm>
            <a:off x="453778" y="1700784"/>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grpSp>
        <p:nvGrpSpPr>
          <p:cNvPr id="191" name="Google Shape;191;p14"/>
          <p:cNvGrpSpPr/>
          <p:nvPr/>
        </p:nvGrpSpPr>
        <p:grpSpPr>
          <a:xfrm>
            <a:off x="456149" y="4833756"/>
            <a:ext cx="888551" cy="140016"/>
            <a:chOff x="863272" y="6563918"/>
            <a:chExt cx="861082" cy="135727"/>
          </a:xfrm>
        </p:grpSpPr>
        <p:sp>
          <p:nvSpPr>
            <p:cNvPr id="192" name="Google Shape;192;p14"/>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3" name="Google Shape;193;p14"/>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4" name="Google Shape;194;p14"/>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5" name="Google Shape;195;p14"/>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6" name="Google Shape;196;p14"/>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7" name="Google Shape;197;p14"/>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 name="Google Shape;198;p14"/>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99" name="Google Shape;199;p14"/>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200" name="Google Shape;200;p14"/>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rgbClr val="78BE20">
                  <a:alpha val="62745"/>
                </a:srgbClr>
              </a:gs>
              <a:gs pos="83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hoto – Plum" showMasterSp="0">
  <p:cSld name="Section Header with Photo – Plum">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15"/>
          <p:cNvSpPr/>
          <p:nvPr/>
        </p:nvSpPr>
        <p:spPr>
          <a:xfrm rot="10800000">
            <a:off x="2123" y="-1"/>
            <a:ext cx="8154845" cy="5151627"/>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03" name="Google Shape;203;p15"/>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4" name="Google Shape;204;p15"/>
          <p:cNvSpPr txBox="1"/>
          <p:nvPr>
            <p:ph idx="1" type="subTitle"/>
          </p:nvPr>
        </p:nvSpPr>
        <p:spPr>
          <a:xfrm>
            <a:off x="453778" y="1700784"/>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grpSp>
        <p:nvGrpSpPr>
          <p:cNvPr id="205" name="Google Shape;205;p15"/>
          <p:cNvGrpSpPr/>
          <p:nvPr/>
        </p:nvGrpSpPr>
        <p:grpSpPr>
          <a:xfrm>
            <a:off x="456149" y="4833756"/>
            <a:ext cx="888551" cy="140016"/>
            <a:chOff x="863272" y="6563918"/>
            <a:chExt cx="861082" cy="135727"/>
          </a:xfrm>
        </p:grpSpPr>
        <p:sp>
          <p:nvSpPr>
            <p:cNvPr id="206" name="Google Shape;206;p15"/>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7" name="Google Shape;207;p15"/>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8" name="Google Shape;208;p15"/>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09" name="Google Shape;209;p15"/>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0" name="Google Shape;210;p15"/>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1" name="Google Shape;211;p15"/>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12" name="Google Shape;212;p15"/>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13" name="Google Shape;213;p15"/>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214" name="Google Shape;214;p15"/>
          <p:cNvSpPr/>
          <p:nvPr/>
        </p:nvSpPr>
        <p:spPr>
          <a:xfrm>
            <a:off x="6709204" y="2717157"/>
            <a:ext cx="2439000" cy="2440200"/>
          </a:xfrm>
          <a:prstGeom prst="triangle">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5" name="Google Shape;215;p15"/>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rgbClr val="7F35AB">
                  <a:alpha val="55686"/>
                </a:srgbClr>
              </a:gs>
              <a:gs pos="24000">
                <a:srgbClr val="7F35AB">
                  <a:alpha val="55686"/>
                </a:srgbClr>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6" name="Google Shape;216;p15"/>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5" name="Shape 35"/>
        <p:cNvGrpSpPr/>
        <p:nvPr/>
      </p:nvGrpSpPr>
      <p:grpSpPr>
        <a:xfrm>
          <a:off x="0" y="0"/>
          <a:ext cx="0" cy="0"/>
          <a:chOff x="0" y="0"/>
          <a:chExt cx="0" cy="0"/>
        </a:xfrm>
      </p:grpSpPr>
      <p:sp>
        <p:nvSpPr>
          <p:cNvPr id="36" name="Google Shape;36;p8"/>
          <p:cNvSpPr txBox="1"/>
          <p:nvPr>
            <p:ph idx="1" type="body"/>
          </p:nvPr>
        </p:nvSpPr>
        <p:spPr>
          <a:xfrm>
            <a:off x="462499" y="1200151"/>
            <a:ext cx="8231700" cy="342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100"/>
              </a:spcBef>
              <a:spcAft>
                <a:spcPts val="0"/>
              </a:spcAft>
              <a:buSzPts val="1400"/>
              <a:buChar char="​"/>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17500" lvl="5" marL="2743200" algn="l">
              <a:lnSpc>
                <a:spcPct val="100000"/>
              </a:lnSpc>
              <a:spcBef>
                <a:spcPts val="1400"/>
              </a:spcBef>
              <a:spcAft>
                <a:spcPts val="0"/>
              </a:spcAft>
              <a:buSzPts val="14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37" name="Google Shape;37;p8"/>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8" name="Google Shape;38;p8"/>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39" name="Google Shape;39;p8"/>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hoto – Aqua" showMasterSp="0">
  <p:cSld name="Section Header with Photo – Aqua">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16"/>
          <p:cNvSpPr/>
          <p:nvPr/>
        </p:nvSpPr>
        <p:spPr>
          <a:xfrm>
            <a:off x="6709204" y="2717157"/>
            <a:ext cx="2439000" cy="2440200"/>
          </a:xfrm>
          <a:prstGeom prst="triangle">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19" name="Google Shape;219;p16"/>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20" name="Google Shape;220;p16"/>
          <p:cNvSpPr/>
          <p:nvPr/>
        </p:nvSpPr>
        <p:spPr>
          <a:xfrm rot="10800000">
            <a:off x="2123" y="-1"/>
            <a:ext cx="8154845" cy="5151627"/>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21" name="Google Shape;221;p16"/>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22" name="Google Shape;222;p16"/>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16"/>
          <p:cNvSpPr txBox="1"/>
          <p:nvPr>
            <p:ph idx="1" type="subTitle"/>
          </p:nvPr>
        </p:nvSpPr>
        <p:spPr>
          <a:xfrm>
            <a:off x="453778" y="1700784"/>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grpSp>
        <p:nvGrpSpPr>
          <p:cNvPr id="224" name="Google Shape;224;p16"/>
          <p:cNvGrpSpPr/>
          <p:nvPr/>
        </p:nvGrpSpPr>
        <p:grpSpPr>
          <a:xfrm>
            <a:off x="456149" y="4833756"/>
            <a:ext cx="888551" cy="140016"/>
            <a:chOff x="863272" y="6563918"/>
            <a:chExt cx="861082" cy="135727"/>
          </a:xfrm>
        </p:grpSpPr>
        <p:sp>
          <p:nvSpPr>
            <p:cNvPr id="225" name="Google Shape;225;p16"/>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6" name="Google Shape;226;p16"/>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7" name="Google Shape;227;p16"/>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8" name="Google Shape;228;p16"/>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29" name="Google Shape;229;p16"/>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0" name="Google Shape;230;p16"/>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1" name="Google Shape;231;p16"/>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32" name="Google Shape;232;p16"/>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hoto – White" showMasterSp="0">
  <p:cSld name="Section Header with Photo – White">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17"/>
          <p:cNvSpPr/>
          <p:nvPr/>
        </p:nvSpPr>
        <p:spPr>
          <a:xfrm>
            <a:off x="6709204" y="2717157"/>
            <a:ext cx="2439000" cy="2440200"/>
          </a:xfrm>
          <a:prstGeom prst="triangle">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35" name="Google Shape;235;p17"/>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57647"/>
                </a:srgbClr>
              </a:gs>
              <a:gs pos="24000">
                <a:srgbClr val="FFFFFF">
                  <a:alpha val="57647"/>
                </a:srgbClr>
              </a:gs>
              <a:gs pos="78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36" name="Google Shape;236;p17"/>
          <p:cNvSpPr/>
          <p:nvPr/>
        </p:nvSpPr>
        <p:spPr>
          <a:xfrm>
            <a:off x="6703488" y="2717157"/>
            <a:ext cx="2439000" cy="2440200"/>
          </a:xfrm>
          <a:prstGeom prst="triangle">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37" name="Google Shape;237;p17"/>
          <p:cNvSpPr/>
          <p:nvPr/>
        </p:nvSpPr>
        <p:spPr>
          <a:xfrm rot="10800000">
            <a:off x="2123" y="-1"/>
            <a:ext cx="8154845" cy="5151627"/>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38" name="Google Shape;238;p17"/>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239" name="Google Shape;239;p17"/>
          <p:cNvSpPr txBox="1"/>
          <p:nvPr>
            <p:ph type="title"/>
          </p:nvPr>
        </p:nvSpPr>
        <p:spPr>
          <a:xfrm>
            <a:off x="441946" y="704096"/>
            <a:ext cx="5487900" cy="922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700"/>
              <a:buNone/>
              <a:defRPr sz="2700" cap="none">
                <a:solidFill>
                  <a:schemeClr val="accent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0" name="Google Shape;240;p17"/>
          <p:cNvSpPr txBox="1"/>
          <p:nvPr>
            <p:ph idx="1" type="subTitle"/>
          </p:nvPr>
        </p:nvSpPr>
        <p:spPr>
          <a:xfrm>
            <a:off x="453778" y="1700784"/>
            <a:ext cx="5471400" cy="5256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600"/>
              <a:buNone/>
              <a:defRPr sz="1800">
                <a:solidFill>
                  <a:schemeClr val="dk2"/>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grpSp>
        <p:nvGrpSpPr>
          <p:cNvPr id="241" name="Google Shape;241;p17"/>
          <p:cNvGrpSpPr/>
          <p:nvPr/>
        </p:nvGrpSpPr>
        <p:grpSpPr>
          <a:xfrm>
            <a:off x="456149" y="4833756"/>
            <a:ext cx="888551" cy="140016"/>
            <a:chOff x="863272" y="6563918"/>
            <a:chExt cx="861082" cy="135727"/>
          </a:xfrm>
        </p:grpSpPr>
        <p:sp>
          <p:nvSpPr>
            <p:cNvPr id="242" name="Google Shape;242;p17"/>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3" name="Google Shape;243;p17"/>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4" name="Google Shape;244;p17"/>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5" name="Google Shape;245;p17"/>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6" name="Google Shape;246;p17"/>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7" name="Google Shape;247;p17"/>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8" name="Google Shape;248;p17"/>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249" name="Google Shape;249;p17"/>
          <p:cNvSpPr txBox="1"/>
          <p:nvPr/>
        </p:nvSpPr>
        <p:spPr>
          <a:xfrm flipH="1">
            <a:off x="1557132" y="4879738"/>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250" name="Shape 250"/>
        <p:cNvGrpSpPr/>
        <p:nvPr/>
      </p:nvGrpSpPr>
      <p:grpSpPr>
        <a:xfrm>
          <a:off x="0" y="0"/>
          <a:ext cx="0" cy="0"/>
          <a:chOff x="0" y="0"/>
          <a:chExt cx="0" cy="0"/>
        </a:xfrm>
      </p:grpSpPr>
      <p:sp>
        <p:nvSpPr>
          <p:cNvPr id="251" name="Google Shape;251;p18"/>
          <p:cNvSpPr/>
          <p:nvPr/>
        </p:nvSpPr>
        <p:spPr>
          <a:xfrm rot="2700000">
            <a:off x="871487" y="-3370163"/>
            <a:ext cx="5621357" cy="10094598"/>
          </a:xfrm>
          <a:custGeom>
            <a:rect b="b" l="l" r="r" t="t"/>
            <a:pathLst>
              <a:path extrusionOk="0" h="13467847" w="7499811">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52" name="Google Shape;252;p18"/>
          <p:cNvSpPr/>
          <p:nvPr/>
        </p:nvSpPr>
        <p:spPr>
          <a:xfrm rot="2700000">
            <a:off x="5278040" y="-126431"/>
            <a:ext cx="781033" cy="6493910"/>
          </a:xfrm>
          <a:custGeom>
            <a:rect b="b" l="l" r="r" t="t"/>
            <a:pathLst>
              <a:path extrusionOk="0" h="8663939" w="1042026">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89803"/>
                </a:srgbClr>
              </a:gs>
              <a:gs pos="94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53" name="Google Shape;253;p18"/>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54" name="Google Shape;254;p18"/>
          <p:cNvGrpSpPr/>
          <p:nvPr/>
        </p:nvGrpSpPr>
        <p:grpSpPr>
          <a:xfrm>
            <a:off x="456149" y="4833756"/>
            <a:ext cx="888551" cy="140016"/>
            <a:chOff x="863272" y="6563918"/>
            <a:chExt cx="861082" cy="135727"/>
          </a:xfrm>
        </p:grpSpPr>
        <p:sp>
          <p:nvSpPr>
            <p:cNvPr id="255" name="Google Shape;255;p18"/>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56" name="Google Shape;256;p18"/>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57" name="Google Shape;257;p18"/>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58" name="Google Shape;258;p18"/>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59" name="Google Shape;259;p18"/>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60" name="Google Shape;260;p18"/>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61" name="Google Shape;261;p18"/>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62" name="Google Shape;262;p18"/>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263" name="Google Shape;263;p18"/>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4" name="Google Shape;264;p18"/>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lum" showMasterSp="0">
  <p:cSld name="Quote – Plum">
    <p:spTree>
      <p:nvGrpSpPr>
        <p:cNvPr id="265" name="Shape 265"/>
        <p:cNvGrpSpPr/>
        <p:nvPr/>
      </p:nvGrpSpPr>
      <p:grpSpPr>
        <a:xfrm>
          <a:off x="0" y="0"/>
          <a:ext cx="0" cy="0"/>
          <a:chOff x="0" y="0"/>
          <a:chExt cx="0" cy="0"/>
        </a:xfrm>
      </p:grpSpPr>
      <p:sp>
        <p:nvSpPr>
          <p:cNvPr id="266" name="Google Shape;266;p19"/>
          <p:cNvSpPr/>
          <p:nvPr/>
        </p:nvSpPr>
        <p:spPr>
          <a:xfrm rot="2700000">
            <a:off x="871487" y="-3370163"/>
            <a:ext cx="5621357" cy="10094598"/>
          </a:xfrm>
          <a:custGeom>
            <a:rect b="b" l="l" r="r" t="t"/>
            <a:pathLst>
              <a:path extrusionOk="0" h="13467847" w="7499811">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7" name="Google Shape;267;p19"/>
          <p:cNvSpPr/>
          <p:nvPr/>
        </p:nvSpPr>
        <p:spPr>
          <a:xfrm rot="2700000">
            <a:off x="5278040" y="-126431"/>
            <a:ext cx="781033" cy="6493910"/>
          </a:xfrm>
          <a:custGeom>
            <a:rect b="b" l="l" r="r" t="t"/>
            <a:pathLst>
              <a:path extrusionOk="0" h="8663939" w="1042026">
                <a:moveTo>
                  <a:pt x="0" y="0"/>
                </a:moveTo>
                <a:lnTo>
                  <a:pt x="1042026" y="0"/>
                </a:lnTo>
                <a:lnTo>
                  <a:pt x="1042026" y="7621913"/>
                </a:lnTo>
                <a:lnTo>
                  <a:pt x="0" y="8663939"/>
                </a:lnTo>
                <a:close/>
              </a:path>
            </a:pathLst>
          </a:custGeom>
          <a:gradFill>
            <a:gsLst>
              <a:gs pos="0">
                <a:srgbClr val="7F35AB">
                  <a:alpha val="92549"/>
                </a:srgbClr>
              </a:gs>
              <a:gs pos="22000">
                <a:srgbClr val="7F35AB">
                  <a:alpha val="92549"/>
                </a:srgbClr>
              </a:gs>
              <a:gs pos="77000">
                <a:srgbClr val="FFFFFF">
                  <a:alpha val="77647"/>
                </a:srgbClr>
              </a:gs>
              <a:gs pos="95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68" name="Google Shape;268;p19"/>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69" name="Google Shape;269;p19"/>
          <p:cNvGrpSpPr/>
          <p:nvPr/>
        </p:nvGrpSpPr>
        <p:grpSpPr>
          <a:xfrm>
            <a:off x="456149" y="4833756"/>
            <a:ext cx="888551" cy="140016"/>
            <a:chOff x="863272" y="6563918"/>
            <a:chExt cx="861082" cy="135727"/>
          </a:xfrm>
        </p:grpSpPr>
        <p:sp>
          <p:nvSpPr>
            <p:cNvPr id="270" name="Google Shape;270;p19"/>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1" name="Google Shape;271;p19"/>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2" name="Google Shape;272;p19"/>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3" name="Google Shape;273;p19"/>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4" name="Google Shape;274;p19"/>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5" name="Google Shape;275;p19"/>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76" name="Google Shape;276;p19"/>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77" name="Google Shape;277;p19"/>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278" name="Google Shape;278;p19"/>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 name="Google Shape;279;p19"/>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 – Blue">
    <p:spTree>
      <p:nvGrpSpPr>
        <p:cNvPr id="280" name="Shape 280"/>
        <p:cNvGrpSpPr/>
        <p:nvPr/>
      </p:nvGrpSpPr>
      <p:grpSpPr>
        <a:xfrm>
          <a:off x="0" y="0"/>
          <a:ext cx="0" cy="0"/>
          <a:chOff x="0" y="0"/>
          <a:chExt cx="0" cy="0"/>
        </a:xfrm>
      </p:grpSpPr>
      <p:sp>
        <p:nvSpPr>
          <p:cNvPr id="281" name="Google Shape;281;p20"/>
          <p:cNvSpPr/>
          <p:nvPr/>
        </p:nvSpPr>
        <p:spPr>
          <a:xfrm rot="2700000">
            <a:off x="871487" y="-3370163"/>
            <a:ext cx="5621357" cy="10094598"/>
          </a:xfrm>
          <a:custGeom>
            <a:rect b="b" l="l" r="r" t="t"/>
            <a:pathLst>
              <a:path extrusionOk="0" h="13467847" w="7499811">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2" name="Google Shape;282;p20"/>
          <p:cNvSpPr/>
          <p:nvPr/>
        </p:nvSpPr>
        <p:spPr>
          <a:xfrm rot="2700000">
            <a:off x="5278040" y="-126431"/>
            <a:ext cx="781033" cy="6493910"/>
          </a:xfrm>
          <a:custGeom>
            <a:rect b="b" l="l" r="r" t="t"/>
            <a:pathLst>
              <a:path extrusionOk="0" h="8663939" w="1042026">
                <a:moveTo>
                  <a:pt x="0" y="0"/>
                </a:moveTo>
                <a:lnTo>
                  <a:pt x="1042026" y="0"/>
                </a:lnTo>
                <a:lnTo>
                  <a:pt x="1042026" y="7621913"/>
                </a:lnTo>
                <a:lnTo>
                  <a:pt x="0" y="8663939"/>
                </a:lnTo>
                <a:close/>
              </a:path>
            </a:pathLst>
          </a:custGeom>
          <a:gradFill>
            <a:gsLst>
              <a:gs pos="0">
                <a:schemeClr val="accent3"/>
              </a:gs>
              <a:gs pos="24000">
                <a:schemeClr val="accent3"/>
              </a:gs>
              <a:gs pos="80510">
                <a:srgbClr val="FFFFFF">
                  <a:alpha val="74509"/>
                </a:srgbClr>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83" name="Google Shape;283;p20"/>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84" name="Google Shape;284;p20"/>
          <p:cNvGrpSpPr/>
          <p:nvPr/>
        </p:nvGrpSpPr>
        <p:grpSpPr>
          <a:xfrm>
            <a:off x="456149" y="4833756"/>
            <a:ext cx="888551" cy="140016"/>
            <a:chOff x="863272" y="6563918"/>
            <a:chExt cx="861082" cy="135727"/>
          </a:xfrm>
        </p:grpSpPr>
        <p:sp>
          <p:nvSpPr>
            <p:cNvPr id="285" name="Google Shape;285;p20"/>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86" name="Google Shape;286;p20"/>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87" name="Google Shape;287;p20"/>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88" name="Google Shape;288;p20"/>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89" name="Google Shape;289;p20"/>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90" name="Google Shape;290;p20"/>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291" name="Google Shape;291;p20"/>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292" name="Google Shape;292;p20"/>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293" name="Google Shape;293;p20"/>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20"/>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showMasterSp="0">
  <p:cSld name="Quote with Photo">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21"/>
          <p:cNvSpPr/>
          <p:nvPr/>
        </p:nvSpPr>
        <p:spPr>
          <a:xfrm rot="2700000">
            <a:off x="730490" y="-3036942"/>
            <a:ext cx="4717085" cy="9335299"/>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78BE20">
                  <a:alpha val="44705"/>
                </a:srgbClr>
              </a:gs>
              <a:gs pos="24000">
                <a:srgbClr val="78BE20">
                  <a:alpha val="44705"/>
                </a:srgbClr>
              </a:gs>
              <a:gs pos="79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297" name="Google Shape;297;p21"/>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298" name="Google Shape;298;p21"/>
          <p:cNvGrpSpPr/>
          <p:nvPr/>
        </p:nvGrpSpPr>
        <p:grpSpPr>
          <a:xfrm>
            <a:off x="456149" y="4833756"/>
            <a:ext cx="888551" cy="140016"/>
            <a:chOff x="863272" y="6563918"/>
            <a:chExt cx="861082" cy="135727"/>
          </a:xfrm>
        </p:grpSpPr>
        <p:sp>
          <p:nvSpPr>
            <p:cNvPr id="299" name="Google Shape;299;p21"/>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0" name="Google Shape;300;p21"/>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1" name="Google Shape;301;p21"/>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2" name="Google Shape;302;p21"/>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3" name="Google Shape;303;p21"/>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4" name="Google Shape;304;p21"/>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05" name="Google Shape;305;p21"/>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06" name="Google Shape;306;p21"/>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307" name="Google Shape;307;p21"/>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21"/>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Purple" showMasterSp="0">
  <p:cSld name="Quote with Photo – Purple">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22"/>
          <p:cNvSpPr/>
          <p:nvPr/>
        </p:nvSpPr>
        <p:spPr>
          <a:xfrm rot="2700000">
            <a:off x="730490" y="-3036942"/>
            <a:ext cx="4717085" cy="9335299"/>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7F35AB">
                  <a:alpha val="25490"/>
                </a:srgbClr>
              </a:gs>
              <a:gs pos="82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11" name="Google Shape;311;p22"/>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lt1"/>
                </a:solidFill>
                <a:latin typeface="Arial"/>
                <a:ea typeface="Arial"/>
                <a:cs typeface="Arial"/>
                <a:sym typeface="Arial"/>
              </a:rPr>
              <a:t>‹#›</a:t>
            </a:fld>
            <a:endParaRPr b="0" i="0" sz="1400" u="none" cap="none" strike="noStrike">
              <a:solidFill>
                <a:schemeClr val="lt1"/>
              </a:solidFill>
              <a:latin typeface="Arial"/>
              <a:ea typeface="Arial"/>
              <a:cs typeface="Arial"/>
              <a:sym typeface="Arial"/>
            </a:endParaRPr>
          </a:p>
        </p:txBody>
      </p:sp>
      <p:grpSp>
        <p:nvGrpSpPr>
          <p:cNvPr id="312" name="Google Shape;312;p22"/>
          <p:cNvGrpSpPr/>
          <p:nvPr/>
        </p:nvGrpSpPr>
        <p:grpSpPr>
          <a:xfrm>
            <a:off x="456149" y="4833756"/>
            <a:ext cx="888551" cy="140016"/>
            <a:chOff x="863272" y="6563918"/>
            <a:chExt cx="861082" cy="135727"/>
          </a:xfrm>
        </p:grpSpPr>
        <p:sp>
          <p:nvSpPr>
            <p:cNvPr id="313" name="Google Shape;313;p22"/>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4" name="Google Shape;314;p22"/>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5" name="Google Shape;315;p22"/>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6" name="Google Shape;316;p22"/>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7" name="Google Shape;317;p22"/>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8" name="Google Shape;318;p22"/>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19" name="Google Shape;319;p22"/>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20" name="Google Shape;320;p22"/>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321" name="Google Shape;321;p22"/>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2" name="Google Shape;322;p22"/>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Blue" showMasterSp="0">
  <p:cSld name="Quote with Photo – Blue">
    <p:bg>
      <p:bgPr>
        <a:blipFill>
          <a:blip r:embed="rId2">
            <a:alphaModFix/>
          </a:blip>
          <a:stretch>
            <a:fillRect/>
          </a:stretch>
        </a:blipFill>
      </p:bgPr>
    </p:bg>
    <p:spTree>
      <p:nvGrpSpPr>
        <p:cNvPr id="323" name="Shape 323"/>
        <p:cNvGrpSpPr/>
        <p:nvPr/>
      </p:nvGrpSpPr>
      <p:grpSpPr>
        <a:xfrm>
          <a:off x="0" y="0"/>
          <a:ext cx="0" cy="0"/>
          <a:chOff x="0" y="0"/>
          <a:chExt cx="0" cy="0"/>
        </a:xfrm>
      </p:grpSpPr>
      <p:sp>
        <p:nvSpPr>
          <p:cNvPr id="324" name="Google Shape;324;p23"/>
          <p:cNvSpPr/>
          <p:nvPr/>
        </p:nvSpPr>
        <p:spPr>
          <a:xfrm rot="2700000">
            <a:off x="730490" y="-3036942"/>
            <a:ext cx="4717085" cy="9335299"/>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25" name="Google Shape;325;p23"/>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326" name="Google Shape;326;p23"/>
          <p:cNvGrpSpPr/>
          <p:nvPr/>
        </p:nvGrpSpPr>
        <p:grpSpPr>
          <a:xfrm>
            <a:off x="456149" y="4833756"/>
            <a:ext cx="888551" cy="140016"/>
            <a:chOff x="863272" y="6563918"/>
            <a:chExt cx="861082" cy="135727"/>
          </a:xfrm>
        </p:grpSpPr>
        <p:sp>
          <p:nvSpPr>
            <p:cNvPr id="327" name="Google Shape;327;p23"/>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8" name="Google Shape;328;p23"/>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29" name="Google Shape;329;p23"/>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0" name="Google Shape;330;p23"/>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1" name="Google Shape;331;p23"/>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2" name="Google Shape;332;p23"/>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33" name="Google Shape;333;p23"/>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34" name="Google Shape;334;p23"/>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
        <p:nvSpPr>
          <p:cNvPr id="335" name="Google Shape;335;p23"/>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 name="Google Shape;336;p23"/>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lt1"/>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White" showMasterSp="0">
  <p:cSld name="Quote with Photo – White">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24"/>
          <p:cNvSpPr/>
          <p:nvPr/>
        </p:nvSpPr>
        <p:spPr>
          <a:xfrm rot="2700000">
            <a:off x="730490" y="-3036942"/>
            <a:ext cx="4717085" cy="9335299"/>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23529"/>
                </a:srgbClr>
              </a:gs>
              <a:gs pos="18000">
                <a:srgbClr val="FFFFFF">
                  <a:alpha val="23529"/>
                </a:srgbClr>
              </a:gs>
              <a:gs pos="46000">
                <a:srgbClr val="FFFFFF">
                  <a:alpha val="62745"/>
                </a:srgbClr>
              </a:gs>
              <a:gs pos="77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339" name="Google Shape;339;p24"/>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lt1"/>
                </a:solidFill>
                <a:latin typeface="Arial"/>
                <a:ea typeface="Arial"/>
                <a:cs typeface="Arial"/>
                <a:sym typeface="Arial"/>
              </a:rPr>
              <a:t>‹#›</a:t>
            </a:fld>
            <a:endParaRPr b="0" i="0" sz="1400" u="none" cap="none" strike="noStrike">
              <a:solidFill>
                <a:schemeClr val="lt1"/>
              </a:solidFill>
              <a:latin typeface="Arial"/>
              <a:ea typeface="Arial"/>
              <a:cs typeface="Arial"/>
              <a:sym typeface="Arial"/>
            </a:endParaRPr>
          </a:p>
        </p:txBody>
      </p:sp>
      <p:grpSp>
        <p:nvGrpSpPr>
          <p:cNvPr id="340" name="Google Shape;340;p24"/>
          <p:cNvGrpSpPr/>
          <p:nvPr/>
        </p:nvGrpSpPr>
        <p:grpSpPr>
          <a:xfrm>
            <a:off x="456149" y="4833756"/>
            <a:ext cx="888551" cy="140016"/>
            <a:chOff x="863272" y="6563918"/>
            <a:chExt cx="861082" cy="135727"/>
          </a:xfrm>
        </p:grpSpPr>
        <p:sp>
          <p:nvSpPr>
            <p:cNvPr id="341" name="Google Shape;341;p24"/>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2" name="Google Shape;342;p24"/>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3" name="Google Shape;343;p24"/>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4" name="Google Shape;344;p24"/>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5" name="Google Shape;345;p24"/>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6" name="Google Shape;346;p24"/>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47" name="Google Shape;347;p24"/>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48" name="Google Shape;348;p24"/>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
        <p:nvSpPr>
          <p:cNvPr id="349" name="Google Shape;349;p24"/>
          <p:cNvSpPr txBox="1"/>
          <p:nvPr>
            <p:ph type="title"/>
          </p:nvPr>
        </p:nvSpPr>
        <p:spPr>
          <a:xfrm>
            <a:off x="329486" y="1201500"/>
            <a:ext cx="4062000" cy="2400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 name="Google Shape;350;p24"/>
          <p:cNvSpPr txBox="1"/>
          <p:nvPr>
            <p:ph idx="1" type="subTitle"/>
          </p:nvPr>
        </p:nvSpPr>
        <p:spPr>
          <a:xfrm>
            <a:off x="329486" y="3798900"/>
            <a:ext cx="3435300" cy="207900"/>
          </a:xfrm>
          <a:prstGeom prst="rect">
            <a:avLst/>
          </a:prstGeom>
          <a:noFill/>
          <a:ln>
            <a:noFill/>
          </a:ln>
        </p:spPr>
        <p:txBody>
          <a:bodyPr anchorCtr="0" anchor="b" bIns="0" lIns="0" spcFirstLastPara="1" rIns="0" wrap="square" tIns="0">
            <a:noAutofit/>
          </a:bodyPr>
          <a:lstStyle>
            <a:lvl1pPr lvl="0" algn="l">
              <a:lnSpc>
                <a:spcPct val="100000"/>
              </a:lnSpc>
              <a:spcBef>
                <a:spcPts val="1400"/>
              </a:spcBef>
              <a:spcAft>
                <a:spcPts val="0"/>
              </a:spcAft>
              <a:buSzPts val="1400"/>
              <a:buNone/>
              <a:defRPr sz="1400">
                <a:solidFill>
                  <a:schemeClr val="accent4"/>
                </a:solidFill>
              </a:defRPr>
            </a:lvl1pPr>
            <a:lvl2pPr lvl="1" algn="l">
              <a:lnSpc>
                <a:spcPct val="100000"/>
              </a:lnSpc>
              <a:spcBef>
                <a:spcPts val="14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showMasterSp="0">
  <p:cSld name="Full-Bleed Photo">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25"/>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lt1"/>
                </a:solidFill>
                <a:latin typeface="Arial"/>
                <a:ea typeface="Arial"/>
                <a:cs typeface="Arial"/>
                <a:sym typeface="Arial"/>
              </a:rPr>
              <a:t>‹#›</a:t>
            </a:fld>
            <a:endParaRPr b="0" i="0" sz="1400" u="none" cap="none" strike="noStrike">
              <a:solidFill>
                <a:schemeClr val="lt1"/>
              </a:solidFill>
              <a:latin typeface="Arial"/>
              <a:ea typeface="Arial"/>
              <a:cs typeface="Arial"/>
              <a:sym typeface="Arial"/>
            </a:endParaRPr>
          </a:p>
        </p:txBody>
      </p:sp>
      <p:pic>
        <p:nvPicPr>
          <p:cNvPr id="353" name="Google Shape;353;p25"/>
          <p:cNvPicPr preferRelativeResize="0"/>
          <p:nvPr/>
        </p:nvPicPr>
        <p:blipFill rotWithShape="1">
          <a:blip r:embed="rId3">
            <a:alphaModFix/>
          </a:blip>
          <a:srcRect b="0" l="0" r="0" t="0"/>
          <a:stretch/>
        </p:blipFill>
        <p:spPr>
          <a:xfrm>
            <a:off x="-1" y="5074920"/>
            <a:ext cx="9144000" cy="71419"/>
          </a:xfrm>
          <a:prstGeom prst="rect">
            <a:avLst/>
          </a:prstGeom>
          <a:noFill/>
          <a:ln>
            <a:noFill/>
          </a:ln>
        </p:spPr>
      </p:pic>
      <p:grpSp>
        <p:nvGrpSpPr>
          <p:cNvPr id="354" name="Google Shape;354;p25"/>
          <p:cNvGrpSpPr/>
          <p:nvPr/>
        </p:nvGrpSpPr>
        <p:grpSpPr>
          <a:xfrm>
            <a:off x="456149" y="4833756"/>
            <a:ext cx="888551" cy="140016"/>
            <a:chOff x="863272" y="6563918"/>
            <a:chExt cx="861082" cy="135727"/>
          </a:xfrm>
        </p:grpSpPr>
        <p:sp>
          <p:nvSpPr>
            <p:cNvPr id="355" name="Google Shape;355;p25"/>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6" name="Google Shape;356;p25"/>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7" name="Google Shape;357;p25"/>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8" name="Google Shape;358;p25"/>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59" name="Google Shape;359;p25"/>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60" name="Google Shape;360;p25"/>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361" name="Google Shape;361;p25"/>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grpSp>
      <p:sp>
        <p:nvSpPr>
          <p:cNvPr id="362" name="Google Shape;362;p25"/>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Confidential   │  © </a:t>
            </a:r>
            <a:r>
              <a:rPr lang="en" sz="600">
                <a:solidFill>
                  <a:schemeClr val="lt1"/>
                </a:solidFill>
              </a:rPr>
              <a:t>2022</a:t>
            </a:r>
            <a:r>
              <a:rPr b="0" i="0" lang="en" sz="600" u="none" cap="none" strike="noStrike">
                <a:solidFill>
                  <a:schemeClr val="lt1"/>
                </a:solidFill>
                <a:latin typeface="Arial"/>
                <a:ea typeface="Arial"/>
                <a:cs typeface="Arial"/>
                <a:sym typeface="Arial"/>
              </a:rPr>
              <a:t> VMware, Inc.</a:t>
            </a:r>
            <a:endParaRPr b="0" i="0" sz="11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showMasterSp="0">
  <p:cSld name="Thank You / Closing">
    <p:spTree>
      <p:nvGrpSpPr>
        <p:cNvPr id="40" name="Shape 40"/>
        <p:cNvGrpSpPr/>
        <p:nvPr/>
      </p:nvGrpSpPr>
      <p:grpSpPr>
        <a:xfrm>
          <a:off x="0" y="0"/>
          <a:ext cx="0" cy="0"/>
          <a:chOff x="0" y="0"/>
          <a:chExt cx="0" cy="0"/>
        </a:xfrm>
      </p:grpSpPr>
      <p:sp>
        <p:nvSpPr>
          <p:cNvPr id="41" name="Google Shape;41;p100"/>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nvGrpSpPr>
          <p:cNvPr id="42" name="Google Shape;42;p100"/>
          <p:cNvGrpSpPr/>
          <p:nvPr/>
        </p:nvGrpSpPr>
        <p:grpSpPr>
          <a:xfrm>
            <a:off x="456149" y="4833756"/>
            <a:ext cx="888551" cy="140016"/>
            <a:chOff x="863272" y="6563918"/>
            <a:chExt cx="861082" cy="135727"/>
          </a:xfrm>
        </p:grpSpPr>
        <p:sp>
          <p:nvSpPr>
            <p:cNvPr id="43" name="Google Shape;43;p100"/>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 name="Google Shape;44;p100"/>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5" name="Google Shape;45;p100"/>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 name="Google Shape;46;p100"/>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7" name="Google Shape;47;p100"/>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8" name="Google Shape;48;p100"/>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 name="Google Shape;49;p100"/>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0" name="Google Shape;50;p100"/>
          <p:cNvSpPr txBox="1"/>
          <p:nvPr/>
        </p:nvSpPr>
        <p:spPr>
          <a:xfrm>
            <a:off x="5343575" y="3100273"/>
            <a:ext cx="2689800" cy="519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accent2"/>
              </a:buClr>
              <a:buSzPts val="3800"/>
              <a:buFont typeface="Arial"/>
              <a:buNone/>
            </a:pPr>
            <a:r>
              <a:rPr b="0" i="0" lang="en" sz="3800" u="none" cap="none" strike="noStrike">
                <a:solidFill>
                  <a:schemeClr val="accent2"/>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sp>
        <p:nvSpPr>
          <p:cNvPr id="51" name="Google Shape;51;p100"/>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196"/>
                </a:srgbClr>
              </a:gs>
              <a:gs pos="94000">
                <a:schemeClr val="lt1"/>
              </a:gs>
              <a:gs pos="100000">
                <a:schemeClr val="lt1"/>
              </a:gs>
            </a:gsLst>
            <a:lin ang="7799903"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2" name="Google Shape;52;p100"/>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ntent Balanced">
  <p:cSld name="Two-Content Balanced">
    <p:spTree>
      <p:nvGrpSpPr>
        <p:cNvPr id="363" name="Shape 363"/>
        <p:cNvGrpSpPr/>
        <p:nvPr/>
      </p:nvGrpSpPr>
      <p:grpSpPr>
        <a:xfrm>
          <a:off x="0" y="0"/>
          <a:ext cx="0" cy="0"/>
          <a:chOff x="0" y="0"/>
          <a:chExt cx="0" cy="0"/>
        </a:xfrm>
      </p:grpSpPr>
      <p:sp>
        <p:nvSpPr>
          <p:cNvPr id="364" name="Google Shape;364;p26"/>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65" name="Google Shape;365;p26"/>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26"/>
          <p:cNvSpPr txBox="1"/>
          <p:nvPr>
            <p:ph idx="1"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367" name="Google Shape;367;p26"/>
          <p:cNvSpPr txBox="1"/>
          <p:nvPr>
            <p:ph idx="2" type="body"/>
          </p:nvPr>
        </p:nvSpPr>
        <p:spPr>
          <a:xfrm>
            <a:off x="-1" y="1200150"/>
            <a:ext cx="4421400" cy="3429000"/>
          </a:xfrm>
          <a:prstGeom prst="rect">
            <a:avLst/>
          </a:prstGeom>
          <a:noFill/>
          <a:ln>
            <a:noFill/>
          </a:ln>
        </p:spPr>
        <p:txBody>
          <a:bodyPr anchorCtr="0" anchor="t" bIns="0" lIns="445850" spcFirstLastPara="1" rIns="0" wrap="square" tIns="0">
            <a:noAutofit/>
          </a:bodyPr>
          <a:lstStyle>
            <a:lvl1pPr indent="-304800" lvl="0" marL="457200" algn="l">
              <a:lnSpc>
                <a:spcPct val="100000"/>
              </a:lnSpc>
              <a:spcBef>
                <a:spcPts val="1400"/>
              </a:spcBef>
              <a:spcAft>
                <a:spcPts val="0"/>
              </a:spcAft>
              <a:buSzPts val="1200"/>
              <a:buChar char="​"/>
              <a:defRPr sz="1400"/>
            </a:lvl1pPr>
            <a:lvl2pPr indent="-298450" lvl="1" marL="914400" algn="l">
              <a:lnSpc>
                <a:spcPct val="100000"/>
              </a:lnSpc>
              <a:spcBef>
                <a:spcPts val="200"/>
              </a:spcBef>
              <a:spcAft>
                <a:spcPts val="0"/>
              </a:spcAft>
              <a:buSzPts val="1100"/>
              <a:buChar char="•"/>
              <a:defRPr sz="12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304800" lvl="5" marL="2743200" algn="l">
              <a:lnSpc>
                <a:spcPct val="100000"/>
              </a:lnSpc>
              <a:spcBef>
                <a:spcPts val="1400"/>
              </a:spcBef>
              <a:spcAft>
                <a:spcPts val="0"/>
              </a:spcAft>
              <a:buSzPts val="1200"/>
              <a:buAutoNum type="arabicPeriod"/>
              <a:defRPr sz="1400"/>
            </a:lvl6pPr>
            <a:lvl7pPr indent="-285750" lvl="6" marL="3200400" algn="l">
              <a:lnSpc>
                <a:spcPct val="100000"/>
              </a:lnSpc>
              <a:spcBef>
                <a:spcPts val="200"/>
              </a:spcBef>
              <a:spcAft>
                <a:spcPts val="0"/>
              </a:spcAft>
              <a:buSzPts val="900"/>
              <a:buAutoNum type="alphaLcPeriod"/>
              <a:defRPr sz="1100"/>
            </a:lvl7pPr>
            <a:lvl8pPr indent="-279400" lvl="7" marL="3657600" algn="l">
              <a:lnSpc>
                <a:spcPct val="90000"/>
              </a:lnSpc>
              <a:spcBef>
                <a:spcPts val="500"/>
              </a:spcBef>
              <a:spcAft>
                <a:spcPts val="0"/>
              </a:spcAft>
              <a:buSzPts val="800"/>
              <a:buAutoNum type="romanLcPeriod"/>
              <a:defRPr sz="900"/>
            </a:lvl8pPr>
            <a:lvl9pPr indent="-304800" lvl="8" marL="4114800" algn="l">
              <a:lnSpc>
                <a:spcPct val="100000"/>
              </a:lnSpc>
              <a:spcBef>
                <a:spcPts val="1400"/>
              </a:spcBef>
              <a:spcAft>
                <a:spcPts val="0"/>
              </a:spcAft>
              <a:buSzPts val="1200"/>
              <a:buAutoNum type="alphaUcPeriod"/>
              <a:defRPr sz="1400"/>
            </a:lvl9pPr>
          </a:lstStyle>
          <a:p/>
        </p:txBody>
      </p:sp>
      <p:sp>
        <p:nvSpPr>
          <p:cNvPr id="368" name="Google Shape;368;p26"/>
          <p:cNvSpPr txBox="1"/>
          <p:nvPr>
            <p:ph idx="3" type="body"/>
          </p:nvPr>
        </p:nvSpPr>
        <p:spPr>
          <a:xfrm>
            <a:off x="4742200" y="1200150"/>
            <a:ext cx="4401900" cy="3429000"/>
          </a:xfrm>
          <a:prstGeom prst="rect">
            <a:avLst/>
          </a:prstGeom>
          <a:noFill/>
          <a:ln>
            <a:noFill/>
          </a:ln>
        </p:spPr>
        <p:txBody>
          <a:bodyPr anchorCtr="0" anchor="t" bIns="0" lIns="0" spcFirstLastPara="1" rIns="445850" wrap="square" tIns="0">
            <a:noAutofit/>
          </a:bodyPr>
          <a:lstStyle>
            <a:lvl1pPr indent="-304800" lvl="0" marL="457200" algn="l">
              <a:lnSpc>
                <a:spcPct val="100000"/>
              </a:lnSpc>
              <a:spcBef>
                <a:spcPts val="1400"/>
              </a:spcBef>
              <a:spcAft>
                <a:spcPts val="0"/>
              </a:spcAft>
              <a:buSzPts val="1200"/>
              <a:buChar char="​"/>
              <a:defRPr sz="1400"/>
            </a:lvl1pPr>
            <a:lvl2pPr indent="-298450" lvl="1" marL="914400" algn="l">
              <a:lnSpc>
                <a:spcPct val="100000"/>
              </a:lnSpc>
              <a:spcBef>
                <a:spcPts val="200"/>
              </a:spcBef>
              <a:spcAft>
                <a:spcPts val="0"/>
              </a:spcAft>
              <a:buSzPts val="1100"/>
              <a:buChar char="•"/>
              <a:defRPr sz="12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304800" lvl="5" marL="2743200" algn="l">
              <a:lnSpc>
                <a:spcPct val="100000"/>
              </a:lnSpc>
              <a:spcBef>
                <a:spcPts val="1400"/>
              </a:spcBef>
              <a:spcAft>
                <a:spcPts val="0"/>
              </a:spcAft>
              <a:buSzPts val="1200"/>
              <a:buAutoNum type="arabicPeriod"/>
              <a:defRPr sz="1400"/>
            </a:lvl6pPr>
            <a:lvl7pPr indent="-285750" lvl="6" marL="3200400" algn="l">
              <a:lnSpc>
                <a:spcPct val="100000"/>
              </a:lnSpc>
              <a:spcBef>
                <a:spcPts val="200"/>
              </a:spcBef>
              <a:spcAft>
                <a:spcPts val="0"/>
              </a:spcAft>
              <a:buSzPts val="900"/>
              <a:buAutoNum type="alphaLcPeriod"/>
              <a:defRPr sz="1100"/>
            </a:lvl7pPr>
            <a:lvl8pPr indent="-279400" lvl="7" marL="3657600" algn="l">
              <a:lnSpc>
                <a:spcPct val="90000"/>
              </a:lnSpc>
              <a:spcBef>
                <a:spcPts val="500"/>
              </a:spcBef>
              <a:spcAft>
                <a:spcPts val="0"/>
              </a:spcAft>
              <a:buSzPts val="800"/>
              <a:buAutoNum type="romanLcPeriod"/>
              <a:defRPr sz="900"/>
            </a:lvl8pPr>
            <a:lvl9pPr indent="-304800" lvl="8" marL="4114800" algn="l">
              <a:lnSpc>
                <a:spcPct val="100000"/>
              </a:lnSpc>
              <a:spcBef>
                <a:spcPts val="1400"/>
              </a:spcBef>
              <a:spcAft>
                <a:spcPts val="0"/>
              </a:spcAft>
              <a:buSzPts val="1200"/>
              <a:buAutoNum type="alphaUcPeriod"/>
              <a:defRPr sz="14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ntent Balanced – Color">
  <p:cSld name="Two-Content Balanced – Color">
    <p:spTree>
      <p:nvGrpSpPr>
        <p:cNvPr id="369" name="Shape 369"/>
        <p:cNvGrpSpPr/>
        <p:nvPr/>
      </p:nvGrpSpPr>
      <p:grpSpPr>
        <a:xfrm>
          <a:off x="0" y="0"/>
          <a:ext cx="0" cy="0"/>
          <a:chOff x="0" y="0"/>
          <a:chExt cx="0" cy="0"/>
        </a:xfrm>
      </p:grpSpPr>
      <p:sp>
        <p:nvSpPr>
          <p:cNvPr id="370" name="Google Shape;370;p27"/>
          <p:cNvSpPr txBox="1"/>
          <p:nvPr>
            <p:ph idx="1" type="body"/>
          </p:nvPr>
        </p:nvSpPr>
        <p:spPr>
          <a:xfrm>
            <a:off x="0" y="1200151"/>
            <a:ext cx="4421400" cy="3429000"/>
          </a:xfrm>
          <a:prstGeom prst="rect">
            <a:avLst/>
          </a:prstGeom>
          <a:solidFill>
            <a:schemeClr val="accent4"/>
          </a:solidFill>
          <a:ln>
            <a:noFill/>
          </a:ln>
        </p:spPr>
        <p:txBody>
          <a:bodyPr anchorCtr="0" anchor="t" bIns="342950" lIns="445850" spcFirstLastPara="1" rIns="342950" wrap="square" tIns="342950">
            <a:noAutofit/>
          </a:bodyPr>
          <a:lstStyle>
            <a:lvl1pPr indent="-304800" lvl="0" marL="457200" algn="l">
              <a:lnSpc>
                <a:spcPct val="100000"/>
              </a:lnSpc>
              <a:spcBef>
                <a:spcPts val="900"/>
              </a:spcBef>
              <a:spcAft>
                <a:spcPts val="0"/>
              </a:spcAft>
              <a:buSzPts val="1200"/>
              <a:buChar char="​"/>
              <a:defRPr sz="1400">
                <a:solidFill>
                  <a:schemeClr val="lt1"/>
                </a:solidFill>
              </a:defRPr>
            </a:lvl1pPr>
            <a:lvl2pPr indent="-298450" lvl="1" marL="914400" algn="l">
              <a:lnSpc>
                <a:spcPct val="100000"/>
              </a:lnSpc>
              <a:spcBef>
                <a:spcPts val="200"/>
              </a:spcBef>
              <a:spcAft>
                <a:spcPts val="0"/>
              </a:spcAft>
              <a:buClr>
                <a:schemeClr val="lt1"/>
              </a:buClr>
              <a:buSzPts val="1100"/>
              <a:buChar char="•"/>
              <a:defRPr sz="1200">
                <a:solidFill>
                  <a:schemeClr val="lt1"/>
                </a:solidFill>
              </a:defRPr>
            </a:lvl2pPr>
            <a:lvl3pPr indent="-285750" lvl="2" marL="1371600" algn="l">
              <a:lnSpc>
                <a:spcPct val="100000"/>
              </a:lnSpc>
              <a:spcBef>
                <a:spcPts val="200"/>
              </a:spcBef>
              <a:spcAft>
                <a:spcPts val="0"/>
              </a:spcAft>
              <a:buClr>
                <a:schemeClr val="lt1"/>
              </a:buClr>
              <a:buSzPts val="900"/>
              <a:buChar char="–"/>
              <a:defRPr sz="1100">
                <a:solidFill>
                  <a:schemeClr val="lt1"/>
                </a:solidFill>
              </a:defRPr>
            </a:lvl3pPr>
            <a:lvl4pPr indent="-279400" lvl="3" marL="1828800" algn="l">
              <a:lnSpc>
                <a:spcPct val="100000"/>
              </a:lnSpc>
              <a:spcBef>
                <a:spcPts val="200"/>
              </a:spcBef>
              <a:spcAft>
                <a:spcPts val="0"/>
              </a:spcAft>
              <a:buClr>
                <a:schemeClr val="lt1"/>
              </a:buClr>
              <a:buSzPts val="800"/>
              <a:buChar char="•"/>
              <a:defRPr sz="900">
                <a:solidFill>
                  <a:schemeClr val="lt1"/>
                </a:solidFill>
              </a:defRPr>
            </a:lvl4pPr>
            <a:lvl5pPr indent="-279400" lvl="4" marL="2286000" algn="l">
              <a:lnSpc>
                <a:spcPct val="100000"/>
              </a:lnSpc>
              <a:spcBef>
                <a:spcPts val="200"/>
              </a:spcBef>
              <a:spcAft>
                <a:spcPts val="0"/>
              </a:spcAft>
              <a:buClr>
                <a:schemeClr val="lt1"/>
              </a:buClr>
              <a:buSzPts val="800"/>
              <a:buChar char="–"/>
              <a:defRPr sz="900">
                <a:solidFill>
                  <a:schemeClr val="lt1"/>
                </a:solidFill>
              </a:defRPr>
            </a:lvl5pPr>
            <a:lvl6pPr indent="-304800" lvl="5" marL="2743200" algn="l">
              <a:lnSpc>
                <a:spcPct val="100000"/>
              </a:lnSpc>
              <a:spcBef>
                <a:spcPts val="1400"/>
              </a:spcBef>
              <a:spcAft>
                <a:spcPts val="0"/>
              </a:spcAft>
              <a:buClr>
                <a:schemeClr val="lt1"/>
              </a:buClr>
              <a:buSzPts val="1200"/>
              <a:buAutoNum type="arabicPeriod"/>
              <a:defRPr sz="1400">
                <a:solidFill>
                  <a:schemeClr val="lt1"/>
                </a:solidFill>
              </a:defRPr>
            </a:lvl6pPr>
            <a:lvl7pPr indent="-285750" lvl="6" marL="3200400" algn="l">
              <a:lnSpc>
                <a:spcPct val="100000"/>
              </a:lnSpc>
              <a:spcBef>
                <a:spcPts val="200"/>
              </a:spcBef>
              <a:spcAft>
                <a:spcPts val="0"/>
              </a:spcAft>
              <a:buClr>
                <a:schemeClr val="lt1"/>
              </a:buClr>
              <a:buSzPts val="900"/>
              <a:buAutoNum type="alphaLcPeriod"/>
              <a:defRPr sz="1100">
                <a:solidFill>
                  <a:schemeClr val="lt1"/>
                </a:solidFill>
              </a:defRPr>
            </a:lvl7pPr>
            <a:lvl8pPr indent="-279400" lvl="7" marL="3657600" algn="l">
              <a:lnSpc>
                <a:spcPct val="90000"/>
              </a:lnSpc>
              <a:spcBef>
                <a:spcPts val="500"/>
              </a:spcBef>
              <a:spcAft>
                <a:spcPts val="0"/>
              </a:spcAft>
              <a:buClr>
                <a:schemeClr val="lt1"/>
              </a:buClr>
              <a:buSzPts val="800"/>
              <a:buAutoNum type="romanLcPeriod"/>
              <a:defRPr sz="900">
                <a:solidFill>
                  <a:schemeClr val="lt1"/>
                </a:solidFill>
              </a:defRPr>
            </a:lvl8pPr>
            <a:lvl9pPr indent="-304800" lvl="8" marL="4114800" algn="l">
              <a:lnSpc>
                <a:spcPct val="100000"/>
              </a:lnSpc>
              <a:spcBef>
                <a:spcPts val="1400"/>
              </a:spcBef>
              <a:spcAft>
                <a:spcPts val="0"/>
              </a:spcAft>
              <a:buClr>
                <a:schemeClr val="lt1"/>
              </a:buClr>
              <a:buSzPts val="1200"/>
              <a:buAutoNum type="alphaUcPeriod"/>
              <a:defRPr sz="1400">
                <a:solidFill>
                  <a:schemeClr val="lt1"/>
                </a:solidFill>
              </a:defRPr>
            </a:lvl9pPr>
          </a:lstStyle>
          <a:p/>
        </p:txBody>
      </p:sp>
      <p:sp>
        <p:nvSpPr>
          <p:cNvPr id="371" name="Google Shape;371;p27"/>
          <p:cNvSpPr txBox="1"/>
          <p:nvPr>
            <p:ph idx="2" type="body"/>
          </p:nvPr>
        </p:nvSpPr>
        <p:spPr>
          <a:xfrm>
            <a:off x="4743771" y="1200151"/>
            <a:ext cx="4400100" cy="3429000"/>
          </a:xfrm>
          <a:prstGeom prst="rect">
            <a:avLst/>
          </a:prstGeom>
          <a:solidFill>
            <a:schemeClr val="accent1"/>
          </a:solidFill>
          <a:ln>
            <a:noFill/>
          </a:ln>
        </p:spPr>
        <p:txBody>
          <a:bodyPr anchorCtr="0" anchor="t" bIns="0" lIns="342950" spcFirstLastPara="1" rIns="445850" wrap="square" tIns="342950">
            <a:noAutofit/>
          </a:bodyPr>
          <a:lstStyle>
            <a:lvl1pPr indent="-304800" lvl="0" marL="457200" algn="l">
              <a:lnSpc>
                <a:spcPct val="100000"/>
              </a:lnSpc>
              <a:spcBef>
                <a:spcPts val="900"/>
              </a:spcBef>
              <a:spcAft>
                <a:spcPts val="0"/>
              </a:spcAft>
              <a:buSzPts val="1200"/>
              <a:buChar char="​"/>
              <a:defRPr sz="1400">
                <a:solidFill>
                  <a:schemeClr val="lt1"/>
                </a:solidFill>
              </a:defRPr>
            </a:lvl1pPr>
            <a:lvl2pPr indent="-298450" lvl="1" marL="914400" algn="l">
              <a:lnSpc>
                <a:spcPct val="100000"/>
              </a:lnSpc>
              <a:spcBef>
                <a:spcPts val="200"/>
              </a:spcBef>
              <a:spcAft>
                <a:spcPts val="0"/>
              </a:spcAft>
              <a:buClr>
                <a:schemeClr val="lt1"/>
              </a:buClr>
              <a:buSzPts val="1100"/>
              <a:buChar char="•"/>
              <a:defRPr sz="1200">
                <a:solidFill>
                  <a:schemeClr val="lt1"/>
                </a:solidFill>
              </a:defRPr>
            </a:lvl2pPr>
            <a:lvl3pPr indent="-285750" lvl="2" marL="1371600" algn="l">
              <a:lnSpc>
                <a:spcPct val="100000"/>
              </a:lnSpc>
              <a:spcBef>
                <a:spcPts val="200"/>
              </a:spcBef>
              <a:spcAft>
                <a:spcPts val="0"/>
              </a:spcAft>
              <a:buClr>
                <a:schemeClr val="lt1"/>
              </a:buClr>
              <a:buSzPts val="900"/>
              <a:buChar char="–"/>
              <a:defRPr sz="1100">
                <a:solidFill>
                  <a:schemeClr val="lt1"/>
                </a:solidFill>
              </a:defRPr>
            </a:lvl3pPr>
            <a:lvl4pPr indent="-279400" lvl="3" marL="1828800" algn="l">
              <a:lnSpc>
                <a:spcPct val="100000"/>
              </a:lnSpc>
              <a:spcBef>
                <a:spcPts val="200"/>
              </a:spcBef>
              <a:spcAft>
                <a:spcPts val="0"/>
              </a:spcAft>
              <a:buClr>
                <a:schemeClr val="lt1"/>
              </a:buClr>
              <a:buSzPts val="800"/>
              <a:buChar char="•"/>
              <a:defRPr sz="900">
                <a:solidFill>
                  <a:schemeClr val="lt1"/>
                </a:solidFill>
              </a:defRPr>
            </a:lvl4pPr>
            <a:lvl5pPr indent="-279400" lvl="4" marL="2286000" algn="l">
              <a:lnSpc>
                <a:spcPct val="100000"/>
              </a:lnSpc>
              <a:spcBef>
                <a:spcPts val="200"/>
              </a:spcBef>
              <a:spcAft>
                <a:spcPts val="0"/>
              </a:spcAft>
              <a:buClr>
                <a:schemeClr val="lt1"/>
              </a:buClr>
              <a:buSzPts val="800"/>
              <a:buChar char="–"/>
              <a:defRPr sz="900">
                <a:solidFill>
                  <a:schemeClr val="lt1"/>
                </a:solidFill>
              </a:defRPr>
            </a:lvl5pPr>
            <a:lvl6pPr indent="-317500" lvl="5" marL="2743200" algn="l">
              <a:lnSpc>
                <a:spcPct val="100000"/>
              </a:lnSpc>
              <a:spcBef>
                <a:spcPts val="1400"/>
              </a:spcBef>
              <a:spcAft>
                <a:spcPts val="0"/>
              </a:spcAft>
              <a:buClr>
                <a:schemeClr val="lt1"/>
              </a:buClr>
              <a:buSzPts val="1400"/>
              <a:buAutoNum type="arabicPeriod"/>
              <a:defRPr>
                <a:solidFill>
                  <a:schemeClr val="lt1"/>
                </a:solidFill>
              </a:defRPr>
            </a:lvl6pPr>
            <a:lvl7pPr indent="-298450" lvl="6" marL="3200400" algn="l">
              <a:lnSpc>
                <a:spcPct val="100000"/>
              </a:lnSpc>
              <a:spcBef>
                <a:spcPts val="200"/>
              </a:spcBef>
              <a:spcAft>
                <a:spcPts val="0"/>
              </a:spcAft>
              <a:buClr>
                <a:schemeClr val="lt1"/>
              </a:buClr>
              <a:buSzPts val="1100"/>
              <a:buAutoNum type="alphaLcPeriod"/>
              <a:defRPr>
                <a:solidFill>
                  <a:schemeClr val="lt1"/>
                </a:solidFill>
              </a:defRPr>
            </a:lvl7pPr>
            <a:lvl8pPr indent="-285750" lvl="7" marL="3657600" algn="l">
              <a:lnSpc>
                <a:spcPct val="90000"/>
              </a:lnSpc>
              <a:spcBef>
                <a:spcPts val="500"/>
              </a:spcBef>
              <a:spcAft>
                <a:spcPts val="0"/>
              </a:spcAft>
              <a:buClr>
                <a:schemeClr val="lt1"/>
              </a:buClr>
              <a:buSzPts val="900"/>
              <a:buAutoNum type="romanLcPeriod"/>
              <a:defRPr>
                <a:solidFill>
                  <a:schemeClr val="lt1"/>
                </a:solidFill>
              </a:defRPr>
            </a:lvl8pPr>
            <a:lvl9pPr indent="-317500" lvl="8" marL="4114800" algn="l">
              <a:lnSpc>
                <a:spcPct val="100000"/>
              </a:lnSpc>
              <a:spcBef>
                <a:spcPts val="1400"/>
              </a:spcBef>
              <a:spcAft>
                <a:spcPts val="0"/>
              </a:spcAft>
              <a:buClr>
                <a:schemeClr val="lt1"/>
              </a:buClr>
              <a:buSzPts val="1400"/>
              <a:buAutoNum type="alphaUcPeriod"/>
              <a:defRPr>
                <a:solidFill>
                  <a:schemeClr val="lt1"/>
                </a:solidFill>
              </a:defRPr>
            </a:lvl9pPr>
          </a:lstStyle>
          <a:p/>
        </p:txBody>
      </p:sp>
      <p:sp>
        <p:nvSpPr>
          <p:cNvPr id="372" name="Google Shape;372;p27"/>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73" name="Google Shape;373;p27"/>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 name="Google Shape;374;p27"/>
          <p:cNvSpPr txBox="1"/>
          <p:nvPr>
            <p:ph idx="3"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5" name="Shape 375"/>
        <p:cNvGrpSpPr/>
        <p:nvPr/>
      </p:nvGrpSpPr>
      <p:grpSpPr>
        <a:xfrm>
          <a:off x="0" y="0"/>
          <a:ext cx="0" cy="0"/>
          <a:chOff x="0" y="0"/>
          <a:chExt cx="0" cy="0"/>
        </a:xfrm>
      </p:grpSpPr>
      <p:sp>
        <p:nvSpPr>
          <p:cNvPr id="376" name="Google Shape;376;p28"/>
          <p:cNvSpPr txBox="1"/>
          <p:nvPr>
            <p:ph idx="1" type="body"/>
          </p:nvPr>
        </p:nvSpPr>
        <p:spPr>
          <a:xfrm>
            <a:off x="1" y="1200151"/>
            <a:ext cx="4401000" cy="3429000"/>
          </a:xfrm>
          <a:prstGeom prst="rect">
            <a:avLst/>
          </a:prstGeom>
          <a:solidFill>
            <a:schemeClr val="lt2"/>
          </a:solidFill>
          <a:ln>
            <a:noFill/>
          </a:ln>
        </p:spPr>
        <p:txBody>
          <a:bodyPr anchorCtr="0" anchor="t" bIns="0" lIns="445850" spcFirstLastPara="1" rIns="411550" wrap="square" tIns="1028875">
            <a:noAutofit/>
          </a:bodyPr>
          <a:lstStyle>
            <a:lvl1pPr indent="-304800" lvl="0" marL="457200" algn="l">
              <a:lnSpc>
                <a:spcPct val="100000"/>
              </a:lnSpc>
              <a:spcBef>
                <a:spcPts val="1800"/>
              </a:spcBef>
              <a:spcAft>
                <a:spcPts val="0"/>
              </a:spcAft>
              <a:buSzPts val="1200"/>
              <a:buChar char="​"/>
              <a:defRPr sz="1400"/>
            </a:lvl1pPr>
            <a:lvl2pPr indent="-298450" lvl="1" marL="914400" algn="l">
              <a:lnSpc>
                <a:spcPct val="100000"/>
              </a:lnSpc>
              <a:spcBef>
                <a:spcPts val="200"/>
              </a:spcBef>
              <a:spcAft>
                <a:spcPts val="0"/>
              </a:spcAft>
              <a:buSzPts val="1100"/>
              <a:buChar char="•"/>
              <a:defRPr sz="12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304800" lvl="5" marL="2743200" algn="l">
              <a:lnSpc>
                <a:spcPct val="100000"/>
              </a:lnSpc>
              <a:spcBef>
                <a:spcPts val="1400"/>
              </a:spcBef>
              <a:spcAft>
                <a:spcPts val="0"/>
              </a:spcAft>
              <a:buSzPts val="1200"/>
              <a:buAutoNum type="arabicPeriod"/>
              <a:defRPr sz="1400"/>
            </a:lvl6pPr>
            <a:lvl7pPr indent="-285750" lvl="6" marL="3200400" algn="l">
              <a:lnSpc>
                <a:spcPct val="100000"/>
              </a:lnSpc>
              <a:spcBef>
                <a:spcPts val="200"/>
              </a:spcBef>
              <a:spcAft>
                <a:spcPts val="0"/>
              </a:spcAft>
              <a:buSzPts val="900"/>
              <a:buAutoNum type="alphaLcPeriod"/>
              <a:defRPr sz="1100"/>
            </a:lvl7pPr>
            <a:lvl8pPr indent="-279400" lvl="7" marL="3657600" algn="l">
              <a:lnSpc>
                <a:spcPct val="90000"/>
              </a:lnSpc>
              <a:spcBef>
                <a:spcPts val="500"/>
              </a:spcBef>
              <a:spcAft>
                <a:spcPts val="0"/>
              </a:spcAft>
              <a:buSzPts val="800"/>
              <a:buAutoNum type="romanLcPeriod"/>
              <a:defRPr sz="900"/>
            </a:lvl8pPr>
            <a:lvl9pPr indent="-304800" lvl="8" marL="4114800" algn="l">
              <a:lnSpc>
                <a:spcPct val="100000"/>
              </a:lnSpc>
              <a:spcBef>
                <a:spcPts val="1400"/>
              </a:spcBef>
              <a:spcAft>
                <a:spcPts val="0"/>
              </a:spcAft>
              <a:buSzPts val="1200"/>
              <a:buAutoNum type="alphaUcPeriod"/>
              <a:defRPr sz="1400"/>
            </a:lvl9pPr>
          </a:lstStyle>
          <a:p/>
        </p:txBody>
      </p:sp>
      <p:sp>
        <p:nvSpPr>
          <p:cNvPr id="377" name="Google Shape;377;p28"/>
          <p:cNvSpPr txBox="1"/>
          <p:nvPr>
            <p:ph idx="2" type="body"/>
          </p:nvPr>
        </p:nvSpPr>
        <p:spPr>
          <a:xfrm>
            <a:off x="4743771" y="1200151"/>
            <a:ext cx="4400100" cy="3429000"/>
          </a:xfrm>
          <a:prstGeom prst="rect">
            <a:avLst/>
          </a:prstGeom>
          <a:solidFill>
            <a:schemeClr val="lt2"/>
          </a:solidFill>
          <a:ln>
            <a:noFill/>
          </a:ln>
        </p:spPr>
        <p:txBody>
          <a:bodyPr anchorCtr="0" anchor="t" bIns="0" lIns="411550" spcFirstLastPara="1" rIns="411550" wrap="square" tIns="1028875">
            <a:noAutofit/>
          </a:bodyPr>
          <a:lstStyle>
            <a:lvl1pPr indent="-304800" lvl="0" marL="457200" algn="l">
              <a:lnSpc>
                <a:spcPct val="100000"/>
              </a:lnSpc>
              <a:spcBef>
                <a:spcPts val="1800"/>
              </a:spcBef>
              <a:spcAft>
                <a:spcPts val="0"/>
              </a:spcAft>
              <a:buSzPts val="1200"/>
              <a:buChar char="​"/>
              <a:defRPr sz="1400"/>
            </a:lvl1pPr>
            <a:lvl2pPr indent="-298450" lvl="1" marL="914400" algn="l">
              <a:lnSpc>
                <a:spcPct val="100000"/>
              </a:lnSpc>
              <a:spcBef>
                <a:spcPts val="200"/>
              </a:spcBef>
              <a:spcAft>
                <a:spcPts val="0"/>
              </a:spcAft>
              <a:buSzPts val="1100"/>
              <a:buChar char="•"/>
              <a:defRPr sz="12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304800" lvl="5" marL="2743200" algn="l">
              <a:lnSpc>
                <a:spcPct val="100000"/>
              </a:lnSpc>
              <a:spcBef>
                <a:spcPts val="1400"/>
              </a:spcBef>
              <a:spcAft>
                <a:spcPts val="0"/>
              </a:spcAft>
              <a:buSzPts val="1200"/>
              <a:buAutoNum type="arabicPeriod"/>
              <a:defRPr sz="1400"/>
            </a:lvl6pPr>
            <a:lvl7pPr indent="-285750" lvl="6" marL="3200400" algn="l">
              <a:lnSpc>
                <a:spcPct val="100000"/>
              </a:lnSpc>
              <a:spcBef>
                <a:spcPts val="200"/>
              </a:spcBef>
              <a:spcAft>
                <a:spcPts val="0"/>
              </a:spcAft>
              <a:buSzPts val="900"/>
              <a:buAutoNum type="alphaLcPeriod"/>
              <a:defRPr sz="1100"/>
            </a:lvl7pPr>
            <a:lvl8pPr indent="-279400" lvl="7" marL="3657600" algn="l">
              <a:lnSpc>
                <a:spcPct val="90000"/>
              </a:lnSpc>
              <a:spcBef>
                <a:spcPts val="500"/>
              </a:spcBef>
              <a:spcAft>
                <a:spcPts val="0"/>
              </a:spcAft>
              <a:buSzPts val="800"/>
              <a:buAutoNum type="romanLcPeriod"/>
              <a:defRPr sz="900"/>
            </a:lvl8pPr>
            <a:lvl9pPr indent="-304800" lvl="8" marL="4114800" algn="l">
              <a:lnSpc>
                <a:spcPct val="100000"/>
              </a:lnSpc>
              <a:spcBef>
                <a:spcPts val="1400"/>
              </a:spcBef>
              <a:spcAft>
                <a:spcPts val="0"/>
              </a:spcAft>
              <a:buSzPts val="1200"/>
              <a:buAutoNum type="alphaUcPeriod"/>
              <a:defRPr sz="1400"/>
            </a:lvl9pPr>
          </a:lstStyle>
          <a:p/>
        </p:txBody>
      </p:sp>
      <p:sp>
        <p:nvSpPr>
          <p:cNvPr id="378" name="Google Shape;378;p28"/>
          <p:cNvSpPr txBox="1"/>
          <p:nvPr>
            <p:ph idx="3" type="body"/>
          </p:nvPr>
        </p:nvSpPr>
        <p:spPr>
          <a:xfrm>
            <a:off x="0" y="1354592"/>
            <a:ext cx="4229100" cy="683400"/>
          </a:xfrm>
          <a:prstGeom prst="rect">
            <a:avLst/>
          </a:prstGeom>
          <a:solidFill>
            <a:schemeClr val="accent4"/>
          </a:solidFill>
          <a:ln>
            <a:noFill/>
          </a:ln>
        </p:spPr>
        <p:txBody>
          <a:bodyPr anchorCtr="0" anchor="ctr" bIns="68575" lIns="445850" spcFirstLastPara="1" rIns="342950" wrap="square" tIns="68575">
            <a:noAutofit/>
          </a:bodyPr>
          <a:lstStyle>
            <a:lvl1pPr indent="-317500" lvl="0" marL="457200" algn="l">
              <a:lnSpc>
                <a:spcPct val="100000"/>
              </a:lnSpc>
              <a:spcBef>
                <a:spcPts val="1400"/>
              </a:spcBef>
              <a:spcAft>
                <a:spcPts val="0"/>
              </a:spcAft>
              <a:buSzPts val="1400"/>
              <a:buChar char="​"/>
              <a:defRPr sz="1500">
                <a:solidFill>
                  <a:schemeClr val="l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379" name="Google Shape;379;p28"/>
          <p:cNvSpPr txBox="1"/>
          <p:nvPr>
            <p:ph idx="4" type="body"/>
          </p:nvPr>
        </p:nvSpPr>
        <p:spPr>
          <a:xfrm>
            <a:off x="4914990" y="1354592"/>
            <a:ext cx="4229100" cy="683400"/>
          </a:xfrm>
          <a:prstGeom prst="rect">
            <a:avLst/>
          </a:prstGeom>
          <a:solidFill>
            <a:schemeClr val="accent1"/>
          </a:solidFill>
          <a:ln>
            <a:noFill/>
          </a:ln>
        </p:spPr>
        <p:txBody>
          <a:bodyPr anchorCtr="0" anchor="ctr" bIns="68575" lIns="253800" spcFirstLastPara="1" rIns="459550" wrap="square" tIns="68575">
            <a:noAutofit/>
          </a:bodyPr>
          <a:lstStyle>
            <a:lvl1pPr indent="-317500" lvl="0" marL="457200" algn="l">
              <a:lnSpc>
                <a:spcPct val="100000"/>
              </a:lnSpc>
              <a:spcBef>
                <a:spcPts val="1400"/>
              </a:spcBef>
              <a:spcAft>
                <a:spcPts val="0"/>
              </a:spcAft>
              <a:buSzPts val="1400"/>
              <a:buChar char="​"/>
              <a:defRPr sz="1500">
                <a:solidFill>
                  <a:schemeClr val="l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380" name="Google Shape;380;p28"/>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81" name="Google Shape;381;p28"/>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28"/>
          <p:cNvSpPr txBox="1"/>
          <p:nvPr>
            <p:ph idx="5"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ynamic – Right">
  <p:cSld name="Two Content Dynamic – Right">
    <p:spTree>
      <p:nvGrpSpPr>
        <p:cNvPr id="383" name="Shape 383"/>
        <p:cNvGrpSpPr/>
        <p:nvPr/>
      </p:nvGrpSpPr>
      <p:grpSpPr>
        <a:xfrm>
          <a:off x="0" y="0"/>
          <a:ext cx="0" cy="0"/>
          <a:chOff x="0" y="0"/>
          <a:chExt cx="0" cy="0"/>
        </a:xfrm>
      </p:grpSpPr>
      <p:sp>
        <p:nvSpPr>
          <p:cNvPr id="384" name="Google Shape;384;p29"/>
          <p:cNvSpPr txBox="1"/>
          <p:nvPr>
            <p:ph idx="1" type="body"/>
          </p:nvPr>
        </p:nvSpPr>
        <p:spPr>
          <a:xfrm>
            <a:off x="456129" y="1200150"/>
            <a:ext cx="6173700" cy="342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385" name="Google Shape;385;p29"/>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86" name="Google Shape;386;p29"/>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7" name="Google Shape;387;p29"/>
          <p:cNvSpPr txBox="1"/>
          <p:nvPr>
            <p:ph idx="2"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388" name="Google Shape;388;p29"/>
          <p:cNvSpPr txBox="1"/>
          <p:nvPr>
            <p:ph idx="3" type="body"/>
          </p:nvPr>
        </p:nvSpPr>
        <p:spPr>
          <a:xfrm>
            <a:off x="6972926" y="1200150"/>
            <a:ext cx="2171100" cy="3429000"/>
          </a:xfrm>
          <a:prstGeom prst="rect">
            <a:avLst/>
          </a:prstGeom>
          <a:solidFill>
            <a:schemeClr val="accent1"/>
          </a:solidFill>
          <a:ln>
            <a:noFill/>
          </a:ln>
        </p:spPr>
        <p:txBody>
          <a:bodyPr anchorCtr="0" anchor="t" bIns="342950" lIns="342950" spcFirstLastPara="1" rIns="445850" wrap="square" tIns="342950">
            <a:noAutofit/>
          </a:bodyPr>
          <a:lstStyle>
            <a:lvl1pPr indent="-298450" lvl="0" marL="457200" algn="l">
              <a:lnSpc>
                <a:spcPct val="100000"/>
              </a:lnSpc>
              <a:spcBef>
                <a:spcPts val="1400"/>
              </a:spcBef>
              <a:spcAft>
                <a:spcPts val="0"/>
              </a:spcAft>
              <a:buSzPts val="1100"/>
              <a:buChar char="​"/>
              <a:defRPr sz="1200">
                <a:solidFill>
                  <a:schemeClr val="lt1"/>
                </a:solidFill>
              </a:defRPr>
            </a:lvl1pPr>
            <a:lvl2pPr indent="-285750" lvl="1" marL="914400" algn="l">
              <a:lnSpc>
                <a:spcPct val="100000"/>
              </a:lnSpc>
              <a:spcBef>
                <a:spcPts val="200"/>
              </a:spcBef>
              <a:spcAft>
                <a:spcPts val="0"/>
              </a:spcAft>
              <a:buClr>
                <a:schemeClr val="lt1"/>
              </a:buClr>
              <a:buSzPts val="900"/>
              <a:buChar char="•"/>
              <a:defRPr sz="1100">
                <a:solidFill>
                  <a:schemeClr val="lt1"/>
                </a:solidFill>
              </a:defRPr>
            </a:lvl2pPr>
            <a:lvl3pPr indent="-279400" lvl="2" marL="1371600" algn="l">
              <a:lnSpc>
                <a:spcPct val="100000"/>
              </a:lnSpc>
              <a:spcBef>
                <a:spcPts val="200"/>
              </a:spcBef>
              <a:spcAft>
                <a:spcPts val="0"/>
              </a:spcAft>
              <a:buClr>
                <a:schemeClr val="lt1"/>
              </a:buClr>
              <a:buSzPts val="800"/>
              <a:buChar char="–"/>
              <a:defRPr sz="900">
                <a:solidFill>
                  <a:schemeClr val="lt1"/>
                </a:solidFill>
              </a:defRPr>
            </a:lvl3pPr>
            <a:lvl4pPr indent="-273050" lvl="3" marL="1828800" algn="l">
              <a:lnSpc>
                <a:spcPct val="100000"/>
              </a:lnSpc>
              <a:spcBef>
                <a:spcPts val="200"/>
              </a:spcBef>
              <a:spcAft>
                <a:spcPts val="0"/>
              </a:spcAft>
              <a:buClr>
                <a:schemeClr val="lt1"/>
              </a:buClr>
              <a:buSzPts val="700"/>
              <a:buChar char="•"/>
              <a:defRPr sz="800">
                <a:solidFill>
                  <a:schemeClr val="lt1"/>
                </a:solidFill>
              </a:defRPr>
            </a:lvl4pPr>
            <a:lvl5pPr indent="-273050" lvl="4" marL="2286000" algn="l">
              <a:lnSpc>
                <a:spcPct val="100000"/>
              </a:lnSpc>
              <a:spcBef>
                <a:spcPts val="200"/>
              </a:spcBef>
              <a:spcAft>
                <a:spcPts val="0"/>
              </a:spcAft>
              <a:buClr>
                <a:schemeClr val="lt1"/>
              </a:buClr>
              <a:buSzPts val="700"/>
              <a:buChar char="–"/>
              <a:defRPr sz="800">
                <a:solidFill>
                  <a:schemeClr val="lt1"/>
                </a:solidFill>
              </a:defRPr>
            </a:lvl5pPr>
            <a:lvl6pPr indent="-317500" lvl="5" marL="2743200" algn="l">
              <a:lnSpc>
                <a:spcPct val="100000"/>
              </a:lnSpc>
              <a:spcBef>
                <a:spcPts val="1400"/>
              </a:spcBef>
              <a:spcAft>
                <a:spcPts val="0"/>
              </a:spcAft>
              <a:buClr>
                <a:schemeClr val="lt1"/>
              </a:buClr>
              <a:buSzPts val="1400"/>
              <a:buAutoNum type="arabicPeriod"/>
              <a:defRPr>
                <a:solidFill>
                  <a:schemeClr val="lt1"/>
                </a:solidFill>
              </a:defRPr>
            </a:lvl6pPr>
            <a:lvl7pPr indent="-298450" lvl="6" marL="3200400" algn="l">
              <a:lnSpc>
                <a:spcPct val="100000"/>
              </a:lnSpc>
              <a:spcBef>
                <a:spcPts val="200"/>
              </a:spcBef>
              <a:spcAft>
                <a:spcPts val="0"/>
              </a:spcAft>
              <a:buClr>
                <a:schemeClr val="lt1"/>
              </a:buClr>
              <a:buSzPts val="1100"/>
              <a:buAutoNum type="alphaLcPeriod"/>
              <a:defRPr>
                <a:solidFill>
                  <a:schemeClr val="lt1"/>
                </a:solidFill>
              </a:defRPr>
            </a:lvl7pPr>
            <a:lvl8pPr indent="-285750" lvl="7" marL="3657600" algn="l">
              <a:lnSpc>
                <a:spcPct val="90000"/>
              </a:lnSpc>
              <a:spcBef>
                <a:spcPts val="500"/>
              </a:spcBef>
              <a:spcAft>
                <a:spcPts val="0"/>
              </a:spcAft>
              <a:buClr>
                <a:schemeClr val="lt1"/>
              </a:buClr>
              <a:buSzPts val="900"/>
              <a:buAutoNum type="romanLcPeriod"/>
              <a:defRPr>
                <a:solidFill>
                  <a:schemeClr val="lt1"/>
                </a:solidFill>
              </a:defRPr>
            </a:lvl8pPr>
            <a:lvl9pPr indent="-317500" lvl="8" marL="4114800" algn="l">
              <a:lnSpc>
                <a:spcPct val="100000"/>
              </a:lnSpc>
              <a:spcBef>
                <a:spcPts val="1400"/>
              </a:spcBef>
              <a:spcAft>
                <a:spcPts val="0"/>
              </a:spcAft>
              <a:buClr>
                <a:schemeClr val="lt1"/>
              </a:buClr>
              <a:buSzPts val="1400"/>
              <a:buAutoNum type="alphaUcPeriod"/>
              <a:defRPr>
                <a:solidFill>
                  <a:schemeClr val="l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ynamic – Left">
  <p:cSld name="Two Content Dynamic – Left">
    <p:spTree>
      <p:nvGrpSpPr>
        <p:cNvPr id="389" name="Shape 389"/>
        <p:cNvGrpSpPr/>
        <p:nvPr/>
      </p:nvGrpSpPr>
      <p:grpSpPr>
        <a:xfrm>
          <a:off x="0" y="0"/>
          <a:ext cx="0" cy="0"/>
          <a:chOff x="0" y="0"/>
          <a:chExt cx="0" cy="0"/>
        </a:xfrm>
      </p:grpSpPr>
      <p:sp>
        <p:nvSpPr>
          <p:cNvPr id="390" name="Google Shape;390;p30"/>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391" name="Google Shape;391;p30"/>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2" name="Google Shape;392;p30"/>
          <p:cNvSpPr txBox="1"/>
          <p:nvPr>
            <p:ph idx="1" type="body"/>
          </p:nvPr>
        </p:nvSpPr>
        <p:spPr>
          <a:xfrm>
            <a:off x="2514064" y="1200150"/>
            <a:ext cx="6173700" cy="34290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393" name="Google Shape;393;p30"/>
          <p:cNvSpPr txBox="1"/>
          <p:nvPr>
            <p:ph idx="2"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394" name="Google Shape;394;p30"/>
          <p:cNvSpPr txBox="1"/>
          <p:nvPr>
            <p:ph idx="3" type="body"/>
          </p:nvPr>
        </p:nvSpPr>
        <p:spPr>
          <a:xfrm>
            <a:off x="0" y="1200150"/>
            <a:ext cx="2171100" cy="3429000"/>
          </a:xfrm>
          <a:prstGeom prst="rect">
            <a:avLst/>
          </a:prstGeom>
          <a:solidFill>
            <a:schemeClr val="accent2"/>
          </a:solidFill>
          <a:ln>
            <a:noFill/>
          </a:ln>
        </p:spPr>
        <p:txBody>
          <a:bodyPr anchorCtr="0" anchor="t" bIns="342950" lIns="445850" spcFirstLastPara="1" rIns="342950" wrap="square" tIns="342950">
            <a:noAutofit/>
          </a:bodyPr>
          <a:lstStyle>
            <a:lvl1pPr indent="-298450" lvl="0" marL="457200" algn="l">
              <a:lnSpc>
                <a:spcPct val="100000"/>
              </a:lnSpc>
              <a:spcBef>
                <a:spcPts val="1400"/>
              </a:spcBef>
              <a:spcAft>
                <a:spcPts val="0"/>
              </a:spcAft>
              <a:buSzPts val="1100"/>
              <a:buChar char="​"/>
              <a:defRPr sz="1200">
                <a:solidFill>
                  <a:schemeClr val="lt1"/>
                </a:solidFill>
              </a:defRPr>
            </a:lvl1pPr>
            <a:lvl2pPr indent="-285750" lvl="1" marL="914400" algn="l">
              <a:lnSpc>
                <a:spcPct val="100000"/>
              </a:lnSpc>
              <a:spcBef>
                <a:spcPts val="200"/>
              </a:spcBef>
              <a:spcAft>
                <a:spcPts val="0"/>
              </a:spcAft>
              <a:buClr>
                <a:schemeClr val="lt1"/>
              </a:buClr>
              <a:buSzPts val="900"/>
              <a:buChar char="•"/>
              <a:defRPr sz="1100">
                <a:solidFill>
                  <a:schemeClr val="lt1"/>
                </a:solidFill>
              </a:defRPr>
            </a:lvl2pPr>
            <a:lvl3pPr indent="-279400" lvl="2" marL="1371600" algn="l">
              <a:lnSpc>
                <a:spcPct val="100000"/>
              </a:lnSpc>
              <a:spcBef>
                <a:spcPts val="200"/>
              </a:spcBef>
              <a:spcAft>
                <a:spcPts val="0"/>
              </a:spcAft>
              <a:buClr>
                <a:schemeClr val="lt1"/>
              </a:buClr>
              <a:buSzPts val="800"/>
              <a:buChar char="–"/>
              <a:defRPr sz="900">
                <a:solidFill>
                  <a:schemeClr val="lt1"/>
                </a:solidFill>
              </a:defRPr>
            </a:lvl3pPr>
            <a:lvl4pPr indent="-273050" lvl="3" marL="1828800" algn="l">
              <a:lnSpc>
                <a:spcPct val="100000"/>
              </a:lnSpc>
              <a:spcBef>
                <a:spcPts val="200"/>
              </a:spcBef>
              <a:spcAft>
                <a:spcPts val="0"/>
              </a:spcAft>
              <a:buClr>
                <a:schemeClr val="lt1"/>
              </a:buClr>
              <a:buSzPts val="700"/>
              <a:buChar char="•"/>
              <a:defRPr sz="800">
                <a:solidFill>
                  <a:schemeClr val="lt1"/>
                </a:solidFill>
              </a:defRPr>
            </a:lvl4pPr>
            <a:lvl5pPr indent="-273050" lvl="4" marL="2286000" algn="l">
              <a:lnSpc>
                <a:spcPct val="100000"/>
              </a:lnSpc>
              <a:spcBef>
                <a:spcPts val="200"/>
              </a:spcBef>
              <a:spcAft>
                <a:spcPts val="0"/>
              </a:spcAft>
              <a:buClr>
                <a:schemeClr val="lt1"/>
              </a:buClr>
              <a:buSzPts val="700"/>
              <a:buChar char="–"/>
              <a:defRPr sz="800">
                <a:solidFill>
                  <a:schemeClr val="lt1"/>
                </a:solidFill>
              </a:defRPr>
            </a:lvl5pPr>
            <a:lvl6pPr indent="-304800" lvl="5" marL="2743200" algn="l">
              <a:lnSpc>
                <a:spcPct val="100000"/>
              </a:lnSpc>
              <a:spcBef>
                <a:spcPts val="1400"/>
              </a:spcBef>
              <a:spcAft>
                <a:spcPts val="0"/>
              </a:spcAft>
              <a:buClr>
                <a:schemeClr val="lt1"/>
              </a:buClr>
              <a:buSzPts val="1200"/>
              <a:buAutoNum type="arabicPeriod"/>
              <a:defRPr sz="1400">
                <a:solidFill>
                  <a:schemeClr val="lt1"/>
                </a:solidFill>
              </a:defRPr>
            </a:lvl6pPr>
            <a:lvl7pPr indent="-285750" lvl="6" marL="3200400" algn="l">
              <a:lnSpc>
                <a:spcPct val="100000"/>
              </a:lnSpc>
              <a:spcBef>
                <a:spcPts val="200"/>
              </a:spcBef>
              <a:spcAft>
                <a:spcPts val="0"/>
              </a:spcAft>
              <a:buClr>
                <a:schemeClr val="lt1"/>
              </a:buClr>
              <a:buSzPts val="900"/>
              <a:buAutoNum type="alphaLcPeriod"/>
              <a:defRPr sz="1100">
                <a:solidFill>
                  <a:schemeClr val="lt1"/>
                </a:solidFill>
              </a:defRPr>
            </a:lvl7pPr>
            <a:lvl8pPr indent="-279400" lvl="7" marL="3657600" algn="l">
              <a:lnSpc>
                <a:spcPct val="90000"/>
              </a:lnSpc>
              <a:spcBef>
                <a:spcPts val="500"/>
              </a:spcBef>
              <a:spcAft>
                <a:spcPts val="0"/>
              </a:spcAft>
              <a:buClr>
                <a:schemeClr val="lt1"/>
              </a:buClr>
              <a:buSzPts val="800"/>
              <a:buAutoNum type="romanLcPeriod"/>
              <a:defRPr sz="900">
                <a:solidFill>
                  <a:schemeClr val="lt1"/>
                </a:solidFill>
              </a:defRPr>
            </a:lvl8pPr>
            <a:lvl9pPr indent="-304800" lvl="8" marL="4114800" algn="l">
              <a:lnSpc>
                <a:spcPct val="100000"/>
              </a:lnSpc>
              <a:spcBef>
                <a:spcPts val="1400"/>
              </a:spcBef>
              <a:spcAft>
                <a:spcPts val="0"/>
              </a:spcAft>
              <a:buClr>
                <a:schemeClr val="lt1"/>
              </a:buClr>
              <a:buSzPts val="1200"/>
              <a:buAutoNum type="alphaUcPeriod"/>
              <a:defRPr sz="1400">
                <a:solidFill>
                  <a:schemeClr val="lt1"/>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Content">
  <p:cSld name="Three-Content">
    <p:spTree>
      <p:nvGrpSpPr>
        <p:cNvPr id="395" name="Shape 395"/>
        <p:cNvGrpSpPr/>
        <p:nvPr/>
      </p:nvGrpSpPr>
      <p:grpSpPr>
        <a:xfrm>
          <a:off x="0" y="0"/>
          <a:ext cx="0" cy="0"/>
          <a:chOff x="0" y="0"/>
          <a:chExt cx="0" cy="0"/>
        </a:xfrm>
      </p:grpSpPr>
      <p:sp>
        <p:nvSpPr>
          <p:cNvPr id="396" name="Google Shape;396;p31"/>
          <p:cNvSpPr txBox="1"/>
          <p:nvPr>
            <p:ph idx="1" type="body"/>
          </p:nvPr>
        </p:nvSpPr>
        <p:spPr>
          <a:xfrm>
            <a:off x="462498" y="1886365"/>
            <a:ext cx="2511000" cy="2743200"/>
          </a:xfrm>
          <a:prstGeom prst="rect">
            <a:avLst/>
          </a:prstGeom>
          <a:solidFill>
            <a:schemeClr val="lt2"/>
          </a:solidFill>
          <a:ln>
            <a:noFill/>
          </a:ln>
        </p:spPr>
        <p:txBody>
          <a:bodyPr anchorCtr="0" anchor="t" bIns="0" lIns="137175" spcFirstLastPara="1" rIns="137175" wrap="square" tIns="205750">
            <a:noAutofit/>
          </a:bodyPr>
          <a:lstStyle>
            <a:lvl1pPr indent="-298450" lvl="0" marL="457200" algn="l">
              <a:lnSpc>
                <a:spcPct val="100000"/>
              </a:lnSpc>
              <a:spcBef>
                <a:spcPts val="900"/>
              </a:spcBef>
              <a:spcAft>
                <a:spcPts val="0"/>
              </a:spcAft>
              <a:buSzPts val="1100"/>
              <a:buChar char="​"/>
              <a:defRPr sz="1200"/>
            </a:lvl1pPr>
            <a:lvl2pPr indent="-285750" lvl="1" marL="914400" algn="l">
              <a:lnSpc>
                <a:spcPct val="100000"/>
              </a:lnSpc>
              <a:spcBef>
                <a:spcPts val="200"/>
              </a:spcBef>
              <a:spcAft>
                <a:spcPts val="0"/>
              </a:spcAft>
              <a:buSzPts val="900"/>
              <a:buChar char="•"/>
              <a:defRPr sz="11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298450" lvl="5" marL="2743200" algn="l">
              <a:lnSpc>
                <a:spcPct val="100000"/>
              </a:lnSpc>
              <a:spcBef>
                <a:spcPts val="1400"/>
              </a:spcBef>
              <a:spcAft>
                <a:spcPts val="0"/>
              </a:spcAft>
              <a:buSzPts val="1100"/>
              <a:buAutoNum type="arabicPeriod"/>
              <a:defRPr sz="1200"/>
            </a:lvl6pPr>
            <a:lvl7pPr indent="-279400" lvl="6" marL="3200400" algn="l">
              <a:lnSpc>
                <a:spcPct val="100000"/>
              </a:lnSpc>
              <a:spcBef>
                <a:spcPts val="200"/>
              </a:spcBef>
              <a:spcAft>
                <a:spcPts val="0"/>
              </a:spcAft>
              <a:buSzPts val="800"/>
              <a:buAutoNum type="alphaLcPeriod"/>
              <a:defRPr sz="900"/>
            </a:lvl7pPr>
            <a:lvl8pPr indent="-273050" lvl="7" marL="3657600" algn="l">
              <a:lnSpc>
                <a:spcPct val="90000"/>
              </a:lnSpc>
              <a:spcBef>
                <a:spcPts val="500"/>
              </a:spcBef>
              <a:spcAft>
                <a:spcPts val="0"/>
              </a:spcAft>
              <a:buSzPts val="700"/>
              <a:buAutoNum type="romanLcPeriod"/>
              <a:defRPr sz="800"/>
            </a:lvl8pPr>
            <a:lvl9pPr indent="-298450" lvl="8" marL="4114800" algn="l">
              <a:lnSpc>
                <a:spcPct val="100000"/>
              </a:lnSpc>
              <a:spcBef>
                <a:spcPts val="1400"/>
              </a:spcBef>
              <a:spcAft>
                <a:spcPts val="0"/>
              </a:spcAft>
              <a:buSzPts val="1100"/>
              <a:buAutoNum type="alphaUcPeriod"/>
              <a:defRPr sz="1200"/>
            </a:lvl9pPr>
          </a:lstStyle>
          <a:p/>
        </p:txBody>
      </p:sp>
      <p:sp>
        <p:nvSpPr>
          <p:cNvPr id="397" name="Google Shape;397;p31"/>
          <p:cNvSpPr txBox="1"/>
          <p:nvPr>
            <p:ph idx="2" type="body"/>
          </p:nvPr>
        </p:nvSpPr>
        <p:spPr>
          <a:xfrm>
            <a:off x="3315621" y="1886365"/>
            <a:ext cx="2512800" cy="2743200"/>
          </a:xfrm>
          <a:prstGeom prst="rect">
            <a:avLst/>
          </a:prstGeom>
          <a:solidFill>
            <a:schemeClr val="lt2"/>
          </a:solidFill>
          <a:ln>
            <a:noFill/>
          </a:ln>
        </p:spPr>
        <p:txBody>
          <a:bodyPr anchorCtr="0" anchor="t" bIns="0" lIns="137175" spcFirstLastPara="1" rIns="137175" wrap="square" tIns="205750">
            <a:noAutofit/>
          </a:bodyPr>
          <a:lstStyle>
            <a:lvl1pPr indent="-298450" lvl="0" marL="457200" algn="l">
              <a:lnSpc>
                <a:spcPct val="100000"/>
              </a:lnSpc>
              <a:spcBef>
                <a:spcPts val="900"/>
              </a:spcBef>
              <a:spcAft>
                <a:spcPts val="0"/>
              </a:spcAft>
              <a:buSzPts val="1100"/>
              <a:buChar char="​"/>
              <a:defRPr sz="1200"/>
            </a:lvl1pPr>
            <a:lvl2pPr indent="-285750" lvl="1" marL="914400" algn="l">
              <a:lnSpc>
                <a:spcPct val="100000"/>
              </a:lnSpc>
              <a:spcBef>
                <a:spcPts val="200"/>
              </a:spcBef>
              <a:spcAft>
                <a:spcPts val="0"/>
              </a:spcAft>
              <a:buSzPts val="900"/>
              <a:buChar char="•"/>
              <a:defRPr sz="11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298450" lvl="5" marL="2743200" algn="l">
              <a:lnSpc>
                <a:spcPct val="100000"/>
              </a:lnSpc>
              <a:spcBef>
                <a:spcPts val="1400"/>
              </a:spcBef>
              <a:spcAft>
                <a:spcPts val="0"/>
              </a:spcAft>
              <a:buSzPts val="1100"/>
              <a:buAutoNum type="arabicPeriod"/>
              <a:defRPr sz="1200"/>
            </a:lvl6pPr>
            <a:lvl7pPr indent="-279400" lvl="6" marL="3200400" algn="l">
              <a:lnSpc>
                <a:spcPct val="100000"/>
              </a:lnSpc>
              <a:spcBef>
                <a:spcPts val="200"/>
              </a:spcBef>
              <a:spcAft>
                <a:spcPts val="0"/>
              </a:spcAft>
              <a:buSzPts val="800"/>
              <a:buAutoNum type="alphaLcPeriod"/>
              <a:defRPr sz="900"/>
            </a:lvl7pPr>
            <a:lvl8pPr indent="-273050" lvl="7" marL="3657600" algn="l">
              <a:lnSpc>
                <a:spcPct val="90000"/>
              </a:lnSpc>
              <a:spcBef>
                <a:spcPts val="500"/>
              </a:spcBef>
              <a:spcAft>
                <a:spcPts val="0"/>
              </a:spcAft>
              <a:buSzPts val="700"/>
              <a:buAutoNum type="romanLcPeriod"/>
              <a:defRPr sz="800"/>
            </a:lvl8pPr>
            <a:lvl9pPr indent="-298450" lvl="8" marL="4114800" algn="l">
              <a:lnSpc>
                <a:spcPct val="100000"/>
              </a:lnSpc>
              <a:spcBef>
                <a:spcPts val="1400"/>
              </a:spcBef>
              <a:spcAft>
                <a:spcPts val="0"/>
              </a:spcAft>
              <a:buSzPts val="1100"/>
              <a:buAutoNum type="alphaUcPeriod"/>
              <a:defRPr sz="1200"/>
            </a:lvl9pPr>
          </a:lstStyle>
          <a:p/>
        </p:txBody>
      </p:sp>
      <p:sp>
        <p:nvSpPr>
          <p:cNvPr id="398" name="Google Shape;398;p31"/>
          <p:cNvSpPr txBox="1"/>
          <p:nvPr>
            <p:ph idx="3" type="body"/>
          </p:nvPr>
        </p:nvSpPr>
        <p:spPr>
          <a:xfrm>
            <a:off x="6178880" y="1886365"/>
            <a:ext cx="2510700" cy="2743200"/>
          </a:xfrm>
          <a:prstGeom prst="rect">
            <a:avLst/>
          </a:prstGeom>
          <a:solidFill>
            <a:schemeClr val="lt2"/>
          </a:solidFill>
          <a:ln>
            <a:noFill/>
          </a:ln>
        </p:spPr>
        <p:txBody>
          <a:bodyPr anchorCtr="0" anchor="t" bIns="0" lIns="137175" spcFirstLastPara="1" rIns="137175" wrap="square" tIns="205750">
            <a:noAutofit/>
          </a:bodyPr>
          <a:lstStyle>
            <a:lvl1pPr indent="-298450" lvl="0" marL="457200" algn="l">
              <a:lnSpc>
                <a:spcPct val="100000"/>
              </a:lnSpc>
              <a:spcBef>
                <a:spcPts val="900"/>
              </a:spcBef>
              <a:spcAft>
                <a:spcPts val="0"/>
              </a:spcAft>
              <a:buSzPts val="1100"/>
              <a:buChar char="​"/>
              <a:defRPr sz="1200"/>
            </a:lvl1pPr>
            <a:lvl2pPr indent="-285750" lvl="1" marL="914400" algn="l">
              <a:lnSpc>
                <a:spcPct val="100000"/>
              </a:lnSpc>
              <a:spcBef>
                <a:spcPts val="200"/>
              </a:spcBef>
              <a:spcAft>
                <a:spcPts val="0"/>
              </a:spcAft>
              <a:buSzPts val="900"/>
              <a:buChar char="•"/>
              <a:defRPr sz="11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298450" lvl="5" marL="2743200" algn="l">
              <a:lnSpc>
                <a:spcPct val="100000"/>
              </a:lnSpc>
              <a:spcBef>
                <a:spcPts val="1400"/>
              </a:spcBef>
              <a:spcAft>
                <a:spcPts val="0"/>
              </a:spcAft>
              <a:buSzPts val="1100"/>
              <a:buAutoNum type="arabicPeriod"/>
              <a:defRPr sz="1200"/>
            </a:lvl6pPr>
            <a:lvl7pPr indent="-279400" lvl="6" marL="3200400" algn="l">
              <a:lnSpc>
                <a:spcPct val="100000"/>
              </a:lnSpc>
              <a:spcBef>
                <a:spcPts val="200"/>
              </a:spcBef>
              <a:spcAft>
                <a:spcPts val="0"/>
              </a:spcAft>
              <a:buSzPts val="800"/>
              <a:buAutoNum type="alphaLcPeriod"/>
              <a:defRPr sz="900"/>
            </a:lvl7pPr>
            <a:lvl8pPr indent="-273050" lvl="7" marL="3657600" algn="l">
              <a:lnSpc>
                <a:spcPct val="90000"/>
              </a:lnSpc>
              <a:spcBef>
                <a:spcPts val="500"/>
              </a:spcBef>
              <a:spcAft>
                <a:spcPts val="0"/>
              </a:spcAft>
              <a:buSzPts val="700"/>
              <a:buAutoNum type="romanLcPeriod"/>
              <a:defRPr sz="800"/>
            </a:lvl8pPr>
            <a:lvl9pPr indent="-298450" lvl="8" marL="4114800" algn="l">
              <a:lnSpc>
                <a:spcPct val="100000"/>
              </a:lnSpc>
              <a:spcBef>
                <a:spcPts val="1400"/>
              </a:spcBef>
              <a:spcAft>
                <a:spcPts val="0"/>
              </a:spcAft>
              <a:buSzPts val="1100"/>
              <a:buAutoNum type="alphaUcPeriod"/>
              <a:defRPr sz="1200"/>
            </a:lvl9pPr>
          </a:lstStyle>
          <a:p/>
        </p:txBody>
      </p:sp>
      <p:sp>
        <p:nvSpPr>
          <p:cNvPr id="399" name="Google Shape;399;p31"/>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00" name="Google Shape;400;p31"/>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1" name="Google Shape;401;p31"/>
          <p:cNvSpPr txBox="1"/>
          <p:nvPr>
            <p:ph idx="4"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402" name="Google Shape;402;p31"/>
          <p:cNvSpPr txBox="1"/>
          <p:nvPr>
            <p:ph idx="5" type="body"/>
          </p:nvPr>
        </p:nvSpPr>
        <p:spPr>
          <a:xfrm>
            <a:off x="462498" y="1200150"/>
            <a:ext cx="2510700" cy="685800"/>
          </a:xfrm>
          <a:prstGeom prst="rect">
            <a:avLst/>
          </a:prstGeom>
          <a:solidFill>
            <a:schemeClr val="accent4"/>
          </a:solidFill>
          <a:ln>
            <a:noFill/>
          </a:ln>
        </p:spPr>
        <p:txBody>
          <a:bodyPr anchorCtr="0" anchor="ctr" bIns="68575" lIns="137175" spcFirstLastPara="1" rIns="137175" wrap="square" tIns="68575">
            <a:noAutofit/>
          </a:bodyPr>
          <a:lstStyle>
            <a:lvl1pPr indent="-304800" lvl="0" marL="457200" algn="l">
              <a:lnSpc>
                <a:spcPct val="100000"/>
              </a:lnSpc>
              <a:spcBef>
                <a:spcPts val="1400"/>
              </a:spcBef>
              <a:spcAft>
                <a:spcPts val="0"/>
              </a:spcAft>
              <a:buSzPts val="1200"/>
              <a:buChar char="​"/>
              <a:defRPr sz="1400">
                <a:solidFill>
                  <a:schemeClr val="lt1"/>
                </a:solidFill>
              </a:defRPr>
            </a:lvl1pPr>
            <a:lvl2pPr indent="-304800" lvl="1" marL="914400" algn="l">
              <a:lnSpc>
                <a:spcPct val="100000"/>
              </a:lnSpc>
              <a:spcBef>
                <a:spcPts val="200"/>
              </a:spcBef>
              <a:spcAft>
                <a:spcPts val="0"/>
              </a:spcAft>
              <a:buSzPts val="1200"/>
              <a:buChar char="​"/>
              <a:defRPr sz="1400">
                <a:solidFill>
                  <a:schemeClr val="lt1"/>
                </a:solidFill>
              </a:defRPr>
            </a:lvl2pPr>
            <a:lvl3pPr indent="-298450" lvl="2" marL="1371600" algn="l">
              <a:lnSpc>
                <a:spcPct val="100000"/>
              </a:lnSpc>
              <a:spcBef>
                <a:spcPts val="200"/>
              </a:spcBef>
              <a:spcAft>
                <a:spcPts val="0"/>
              </a:spcAft>
              <a:buSzPts val="1100"/>
              <a:buChar char="–"/>
              <a:defRPr>
                <a:solidFill>
                  <a:schemeClr val="lt1"/>
                </a:solidFill>
              </a:defRPr>
            </a:lvl3pPr>
            <a:lvl4pPr indent="-285750" lvl="3" marL="1828800" algn="l">
              <a:lnSpc>
                <a:spcPct val="100000"/>
              </a:lnSpc>
              <a:spcBef>
                <a:spcPts val="200"/>
              </a:spcBef>
              <a:spcAft>
                <a:spcPts val="0"/>
              </a:spcAft>
              <a:buSzPts val="900"/>
              <a:buChar char="•"/>
              <a:defRPr>
                <a:solidFill>
                  <a:schemeClr val="lt1"/>
                </a:solidFill>
              </a:defRPr>
            </a:lvl4pPr>
            <a:lvl5pPr indent="-285750" lvl="4" marL="2286000" algn="l">
              <a:lnSpc>
                <a:spcPct val="100000"/>
              </a:lnSpc>
              <a:spcBef>
                <a:spcPts val="200"/>
              </a:spcBef>
              <a:spcAft>
                <a:spcPts val="0"/>
              </a:spcAft>
              <a:buSzPts val="900"/>
              <a:buChar char="–"/>
              <a:defRPr>
                <a:solidFill>
                  <a:schemeClr val="l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03" name="Google Shape;403;p31"/>
          <p:cNvSpPr txBox="1"/>
          <p:nvPr>
            <p:ph idx="6" type="body"/>
          </p:nvPr>
        </p:nvSpPr>
        <p:spPr>
          <a:xfrm>
            <a:off x="3315621" y="1200150"/>
            <a:ext cx="2510700" cy="685800"/>
          </a:xfrm>
          <a:prstGeom prst="rect">
            <a:avLst/>
          </a:prstGeom>
          <a:solidFill>
            <a:schemeClr val="accent1"/>
          </a:solidFill>
          <a:ln>
            <a:noFill/>
          </a:ln>
        </p:spPr>
        <p:txBody>
          <a:bodyPr anchorCtr="0" anchor="ctr" bIns="68575" lIns="137175" spcFirstLastPara="1" rIns="137175" wrap="square" tIns="68575">
            <a:noAutofit/>
          </a:bodyPr>
          <a:lstStyle>
            <a:lvl1pPr indent="-304800" lvl="0" marL="457200" algn="l">
              <a:lnSpc>
                <a:spcPct val="100000"/>
              </a:lnSpc>
              <a:spcBef>
                <a:spcPts val="1400"/>
              </a:spcBef>
              <a:spcAft>
                <a:spcPts val="0"/>
              </a:spcAft>
              <a:buSzPts val="1200"/>
              <a:buChar char="​"/>
              <a:defRPr sz="1400">
                <a:solidFill>
                  <a:schemeClr val="lt1"/>
                </a:solidFill>
              </a:defRPr>
            </a:lvl1pPr>
            <a:lvl2pPr indent="-304800" lvl="1" marL="914400" algn="l">
              <a:lnSpc>
                <a:spcPct val="100000"/>
              </a:lnSpc>
              <a:spcBef>
                <a:spcPts val="200"/>
              </a:spcBef>
              <a:spcAft>
                <a:spcPts val="0"/>
              </a:spcAft>
              <a:buSzPts val="1200"/>
              <a:buChar char="​"/>
              <a:defRPr sz="1400">
                <a:solidFill>
                  <a:schemeClr val="lt1"/>
                </a:solidFill>
              </a:defRPr>
            </a:lvl2pPr>
            <a:lvl3pPr indent="-298450" lvl="2" marL="1371600" algn="l">
              <a:lnSpc>
                <a:spcPct val="100000"/>
              </a:lnSpc>
              <a:spcBef>
                <a:spcPts val="200"/>
              </a:spcBef>
              <a:spcAft>
                <a:spcPts val="0"/>
              </a:spcAft>
              <a:buSzPts val="1100"/>
              <a:buChar char="–"/>
              <a:defRPr>
                <a:solidFill>
                  <a:schemeClr val="lt1"/>
                </a:solidFill>
              </a:defRPr>
            </a:lvl3pPr>
            <a:lvl4pPr indent="-285750" lvl="3" marL="1828800" algn="l">
              <a:lnSpc>
                <a:spcPct val="100000"/>
              </a:lnSpc>
              <a:spcBef>
                <a:spcPts val="200"/>
              </a:spcBef>
              <a:spcAft>
                <a:spcPts val="0"/>
              </a:spcAft>
              <a:buSzPts val="900"/>
              <a:buChar char="•"/>
              <a:defRPr>
                <a:solidFill>
                  <a:schemeClr val="lt1"/>
                </a:solidFill>
              </a:defRPr>
            </a:lvl4pPr>
            <a:lvl5pPr indent="-285750" lvl="4" marL="2286000" algn="l">
              <a:lnSpc>
                <a:spcPct val="100000"/>
              </a:lnSpc>
              <a:spcBef>
                <a:spcPts val="200"/>
              </a:spcBef>
              <a:spcAft>
                <a:spcPts val="0"/>
              </a:spcAft>
              <a:buSzPts val="900"/>
              <a:buChar char="–"/>
              <a:defRPr>
                <a:solidFill>
                  <a:schemeClr val="l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04" name="Google Shape;404;p31"/>
          <p:cNvSpPr txBox="1"/>
          <p:nvPr>
            <p:ph idx="7" type="body"/>
          </p:nvPr>
        </p:nvSpPr>
        <p:spPr>
          <a:xfrm>
            <a:off x="6178880" y="1200150"/>
            <a:ext cx="2510700" cy="685800"/>
          </a:xfrm>
          <a:prstGeom prst="rect">
            <a:avLst/>
          </a:prstGeom>
          <a:solidFill>
            <a:schemeClr val="accent2"/>
          </a:solidFill>
          <a:ln>
            <a:noFill/>
          </a:ln>
        </p:spPr>
        <p:txBody>
          <a:bodyPr anchorCtr="0" anchor="ctr" bIns="68575" lIns="137175" spcFirstLastPara="1" rIns="137175" wrap="square" tIns="68575">
            <a:noAutofit/>
          </a:bodyPr>
          <a:lstStyle>
            <a:lvl1pPr indent="-304800" lvl="0" marL="457200" algn="l">
              <a:lnSpc>
                <a:spcPct val="100000"/>
              </a:lnSpc>
              <a:spcBef>
                <a:spcPts val="1400"/>
              </a:spcBef>
              <a:spcAft>
                <a:spcPts val="0"/>
              </a:spcAft>
              <a:buSzPts val="1200"/>
              <a:buChar char="​"/>
              <a:defRPr sz="1400">
                <a:solidFill>
                  <a:schemeClr val="lt1"/>
                </a:solidFill>
              </a:defRPr>
            </a:lvl1pPr>
            <a:lvl2pPr indent="-304800" lvl="1" marL="914400" algn="l">
              <a:lnSpc>
                <a:spcPct val="100000"/>
              </a:lnSpc>
              <a:spcBef>
                <a:spcPts val="200"/>
              </a:spcBef>
              <a:spcAft>
                <a:spcPts val="0"/>
              </a:spcAft>
              <a:buSzPts val="1200"/>
              <a:buChar char="​"/>
              <a:defRPr sz="1400">
                <a:solidFill>
                  <a:schemeClr val="lt1"/>
                </a:solidFill>
              </a:defRPr>
            </a:lvl2pPr>
            <a:lvl3pPr indent="-298450" lvl="2" marL="1371600" algn="l">
              <a:lnSpc>
                <a:spcPct val="100000"/>
              </a:lnSpc>
              <a:spcBef>
                <a:spcPts val="200"/>
              </a:spcBef>
              <a:spcAft>
                <a:spcPts val="0"/>
              </a:spcAft>
              <a:buSzPts val="1100"/>
              <a:buChar char="–"/>
              <a:defRPr>
                <a:solidFill>
                  <a:schemeClr val="lt1"/>
                </a:solidFill>
              </a:defRPr>
            </a:lvl3pPr>
            <a:lvl4pPr indent="-285750" lvl="3" marL="1828800" algn="l">
              <a:lnSpc>
                <a:spcPct val="100000"/>
              </a:lnSpc>
              <a:spcBef>
                <a:spcPts val="200"/>
              </a:spcBef>
              <a:spcAft>
                <a:spcPts val="0"/>
              </a:spcAft>
              <a:buSzPts val="900"/>
              <a:buChar char="•"/>
              <a:defRPr>
                <a:solidFill>
                  <a:schemeClr val="lt1"/>
                </a:solidFill>
              </a:defRPr>
            </a:lvl4pPr>
            <a:lvl5pPr indent="-285750" lvl="4" marL="2286000" algn="l">
              <a:lnSpc>
                <a:spcPct val="100000"/>
              </a:lnSpc>
              <a:spcBef>
                <a:spcPts val="200"/>
              </a:spcBef>
              <a:spcAft>
                <a:spcPts val="0"/>
              </a:spcAft>
              <a:buSzPts val="900"/>
              <a:buChar char="–"/>
              <a:defRPr>
                <a:solidFill>
                  <a:schemeClr val="l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with Content">
  <p:cSld name="Diagram with Content">
    <p:spTree>
      <p:nvGrpSpPr>
        <p:cNvPr id="405" name="Shape 405"/>
        <p:cNvGrpSpPr/>
        <p:nvPr/>
      </p:nvGrpSpPr>
      <p:grpSpPr>
        <a:xfrm>
          <a:off x="0" y="0"/>
          <a:ext cx="0" cy="0"/>
          <a:chOff x="0" y="0"/>
          <a:chExt cx="0" cy="0"/>
        </a:xfrm>
      </p:grpSpPr>
      <p:sp>
        <p:nvSpPr>
          <p:cNvPr id="406" name="Google Shape;406;p32"/>
          <p:cNvSpPr/>
          <p:nvPr/>
        </p:nvSpPr>
        <p:spPr>
          <a:xfrm>
            <a:off x="1" y="1200151"/>
            <a:ext cx="5943900" cy="3428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accent2"/>
              </a:solidFill>
              <a:latin typeface="Arial"/>
              <a:ea typeface="Arial"/>
              <a:cs typeface="Arial"/>
              <a:sym typeface="Arial"/>
            </a:endParaRPr>
          </a:p>
        </p:txBody>
      </p:sp>
      <p:cxnSp>
        <p:nvCxnSpPr>
          <p:cNvPr id="407" name="Google Shape;407;p32"/>
          <p:cNvCxnSpPr/>
          <p:nvPr/>
        </p:nvCxnSpPr>
        <p:spPr>
          <a:xfrm>
            <a:off x="6286947" y="1206501"/>
            <a:ext cx="2857200" cy="0"/>
          </a:xfrm>
          <a:prstGeom prst="straightConnector1">
            <a:avLst/>
          </a:prstGeom>
          <a:noFill/>
          <a:ln cap="flat" cmpd="sng" w="25400">
            <a:solidFill>
              <a:schemeClr val="accent1"/>
            </a:solidFill>
            <a:prstDash val="solid"/>
            <a:miter lim="800000"/>
            <a:headEnd len="sm" w="sm" type="none"/>
            <a:tailEnd len="sm" w="sm" type="none"/>
          </a:ln>
        </p:spPr>
      </p:cxnSp>
      <p:sp>
        <p:nvSpPr>
          <p:cNvPr id="408" name="Google Shape;408;p32"/>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09" name="Google Shape;409;p32"/>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0" name="Google Shape;410;p32"/>
          <p:cNvSpPr txBox="1"/>
          <p:nvPr>
            <p:ph idx="1" type="body"/>
          </p:nvPr>
        </p:nvSpPr>
        <p:spPr>
          <a:xfrm>
            <a:off x="6286947" y="1200150"/>
            <a:ext cx="2857200" cy="3429000"/>
          </a:xfrm>
          <a:prstGeom prst="rect">
            <a:avLst/>
          </a:prstGeom>
          <a:noFill/>
          <a:ln>
            <a:noFill/>
          </a:ln>
        </p:spPr>
        <p:txBody>
          <a:bodyPr anchorCtr="0" anchor="t" bIns="342950" lIns="0" spcFirstLastPara="1" rIns="445850" wrap="square" tIns="342950">
            <a:noAutofit/>
          </a:bodyPr>
          <a:lstStyle>
            <a:lvl1pPr indent="-304800" lvl="0" marL="457200" algn="l">
              <a:lnSpc>
                <a:spcPct val="100000"/>
              </a:lnSpc>
              <a:spcBef>
                <a:spcPts val="1400"/>
              </a:spcBef>
              <a:spcAft>
                <a:spcPts val="0"/>
              </a:spcAft>
              <a:buSzPts val="1200"/>
              <a:buChar char="​"/>
              <a:defRPr sz="1400"/>
            </a:lvl1pPr>
            <a:lvl2pPr indent="-298450" lvl="1" marL="914400" algn="l">
              <a:lnSpc>
                <a:spcPct val="100000"/>
              </a:lnSpc>
              <a:spcBef>
                <a:spcPts val="200"/>
              </a:spcBef>
              <a:spcAft>
                <a:spcPts val="0"/>
              </a:spcAft>
              <a:buSzPts val="1100"/>
              <a:buChar char="•"/>
              <a:defRPr sz="1200"/>
            </a:lvl2pPr>
            <a:lvl3pPr indent="-285750" lvl="2" marL="1371600" algn="l">
              <a:lnSpc>
                <a:spcPct val="100000"/>
              </a:lnSpc>
              <a:spcBef>
                <a:spcPts val="200"/>
              </a:spcBef>
              <a:spcAft>
                <a:spcPts val="0"/>
              </a:spcAft>
              <a:buSzPts val="900"/>
              <a:buChar char="–"/>
              <a:defRPr sz="1100"/>
            </a:lvl3pPr>
            <a:lvl4pPr indent="-279400" lvl="3" marL="1828800" algn="l">
              <a:lnSpc>
                <a:spcPct val="100000"/>
              </a:lnSpc>
              <a:spcBef>
                <a:spcPts val="200"/>
              </a:spcBef>
              <a:spcAft>
                <a:spcPts val="0"/>
              </a:spcAft>
              <a:buSzPts val="800"/>
              <a:buChar char="•"/>
              <a:defRPr sz="900"/>
            </a:lvl4pPr>
            <a:lvl5pPr indent="-279400" lvl="4" marL="2286000" algn="l">
              <a:lnSpc>
                <a:spcPct val="100000"/>
              </a:lnSpc>
              <a:spcBef>
                <a:spcPts val="200"/>
              </a:spcBef>
              <a:spcAft>
                <a:spcPts val="0"/>
              </a:spcAft>
              <a:buSzPts val="800"/>
              <a:buChar char="–"/>
              <a:defRPr sz="900"/>
            </a:lvl5pPr>
            <a:lvl6pPr indent="-304800" lvl="5" marL="2743200" algn="l">
              <a:lnSpc>
                <a:spcPct val="100000"/>
              </a:lnSpc>
              <a:spcBef>
                <a:spcPts val="1400"/>
              </a:spcBef>
              <a:spcAft>
                <a:spcPts val="0"/>
              </a:spcAft>
              <a:buSzPts val="1200"/>
              <a:buAutoNum type="arabicPeriod"/>
              <a:defRPr sz="1400"/>
            </a:lvl6pPr>
            <a:lvl7pPr indent="-285750" lvl="6" marL="3200400" algn="l">
              <a:lnSpc>
                <a:spcPct val="100000"/>
              </a:lnSpc>
              <a:spcBef>
                <a:spcPts val="200"/>
              </a:spcBef>
              <a:spcAft>
                <a:spcPts val="0"/>
              </a:spcAft>
              <a:buSzPts val="900"/>
              <a:buAutoNum type="alphaLcPeriod"/>
              <a:defRPr sz="1100"/>
            </a:lvl7pPr>
            <a:lvl8pPr indent="-279400" lvl="7" marL="3657600" algn="l">
              <a:lnSpc>
                <a:spcPct val="90000"/>
              </a:lnSpc>
              <a:spcBef>
                <a:spcPts val="500"/>
              </a:spcBef>
              <a:spcAft>
                <a:spcPts val="0"/>
              </a:spcAft>
              <a:buSzPts val="800"/>
              <a:buAutoNum type="romanLcPeriod"/>
              <a:defRPr sz="900"/>
            </a:lvl8pPr>
            <a:lvl9pPr indent="-304800" lvl="8" marL="4114800" algn="l">
              <a:lnSpc>
                <a:spcPct val="100000"/>
              </a:lnSpc>
              <a:spcBef>
                <a:spcPts val="1400"/>
              </a:spcBef>
              <a:spcAft>
                <a:spcPts val="0"/>
              </a:spcAft>
              <a:buSzPts val="1200"/>
              <a:buAutoNum type="alphaUcPeriod"/>
              <a:defRPr sz="1400"/>
            </a:lvl9pPr>
          </a:lstStyle>
          <a:p/>
        </p:txBody>
      </p:sp>
      <p:sp>
        <p:nvSpPr>
          <p:cNvPr id="411" name="Google Shape;411;p32"/>
          <p:cNvSpPr txBox="1"/>
          <p:nvPr>
            <p:ph idx="2"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come / Benefit">
  <p:cSld name="Outcome / Benefit">
    <p:spTree>
      <p:nvGrpSpPr>
        <p:cNvPr id="412" name="Shape 412"/>
        <p:cNvGrpSpPr/>
        <p:nvPr/>
      </p:nvGrpSpPr>
      <p:grpSpPr>
        <a:xfrm>
          <a:off x="0" y="0"/>
          <a:ext cx="0" cy="0"/>
          <a:chOff x="0" y="0"/>
          <a:chExt cx="0" cy="0"/>
        </a:xfrm>
      </p:grpSpPr>
      <p:sp>
        <p:nvSpPr>
          <p:cNvPr id="413" name="Google Shape;413;p33"/>
          <p:cNvSpPr txBox="1"/>
          <p:nvPr>
            <p:ph idx="1" type="body"/>
          </p:nvPr>
        </p:nvSpPr>
        <p:spPr>
          <a:xfrm>
            <a:off x="6285756" y="3260928"/>
            <a:ext cx="2402100" cy="12000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1400"/>
              </a:spcBef>
              <a:spcAft>
                <a:spcPts val="0"/>
              </a:spcAft>
              <a:buSzPts val="1100"/>
              <a:buChar char="​"/>
              <a:defRPr sz="1200"/>
            </a:lvl1pPr>
            <a:lvl2pPr indent="-285750" lvl="1" marL="914400" algn="l">
              <a:lnSpc>
                <a:spcPct val="100000"/>
              </a:lnSpc>
              <a:spcBef>
                <a:spcPts val="200"/>
              </a:spcBef>
              <a:spcAft>
                <a:spcPts val="0"/>
              </a:spcAft>
              <a:buSzPts val="900"/>
              <a:buChar char="•"/>
              <a:defRPr sz="1100"/>
            </a:lvl2pPr>
            <a:lvl3pPr indent="-285750" lvl="2" marL="1371600" algn="l">
              <a:lnSpc>
                <a:spcPct val="100000"/>
              </a:lnSpc>
              <a:spcBef>
                <a:spcPts val="200"/>
              </a:spcBef>
              <a:spcAft>
                <a:spcPts val="0"/>
              </a:spcAft>
              <a:buSzPts val="900"/>
              <a:buChar char="–"/>
              <a:defRPr sz="1100"/>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14" name="Google Shape;414;p33"/>
          <p:cNvSpPr txBox="1"/>
          <p:nvPr>
            <p:ph idx="2" type="body"/>
          </p:nvPr>
        </p:nvSpPr>
        <p:spPr>
          <a:xfrm>
            <a:off x="6285756" y="1547286"/>
            <a:ext cx="2402100" cy="12000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1400"/>
              </a:spcBef>
              <a:spcAft>
                <a:spcPts val="0"/>
              </a:spcAft>
              <a:buSzPts val="1100"/>
              <a:buChar char="​"/>
              <a:defRPr sz="1200"/>
            </a:lvl1pPr>
            <a:lvl2pPr indent="-285750" lvl="1" marL="914400" algn="l">
              <a:lnSpc>
                <a:spcPct val="100000"/>
              </a:lnSpc>
              <a:spcBef>
                <a:spcPts val="200"/>
              </a:spcBef>
              <a:spcAft>
                <a:spcPts val="0"/>
              </a:spcAft>
              <a:buSzPts val="900"/>
              <a:buChar char="•"/>
              <a:defRPr sz="1100"/>
            </a:lvl2pPr>
            <a:lvl3pPr indent="-285750" lvl="2" marL="1371600" algn="l">
              <a:lnSpc>
                <a:spcPct val="100000"/>
              </a:lnSpc>
              <a:spcBef>
                <a:spcPts val="200"/>
              </a:spcBef>
              <a:spcAft>
                <a:spcPts val="0"/>
              </a:spcAft>
              <a:buSzPts val="900"/>
              <a:buChar char="–"/>
              <a:defRPr sz="1100"/>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15" name="Google Shape;415;p33"/>
          <p:cNvSpPr txBox="1"/>
          <p:nvPr>
            <p:ph idx="3" type="body"/>
          </p:nvPr>
        </p:nvSpPr>
        <p:spPr>
          <a:xfrm>
            <a:off x="6286947" y="1274766"/>
            <a:ext cx="1505400" cy="2238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1400"/>
              </a:spcBef>
              <a:spcAft>
                <a:spcPts val="0"/>
              </a:spcAft>
              <a:buSzPts val="1100"/>
              <a:buChar char="​"/>
              <a:defRPr sz="1200">
                <a:solidFill>
                  <a:schemeClr val="accen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cxnSp>
        <p:nvCxnSpPr>
          <p:cNvPr id="416" name="Google Shape;416;p33"/>
          <p:cNvCxnSpPr/>
          <p:nvPr/>
        </p:nvCxnSpPr>
        <p:spPr>
          <a:xfrm>
            <a:off x="6286947" y="2904331"/>
            <a:ext cx="2857200" cy="0"/>
          </a:xfrm>
          <a:prstGeom prst="straightConnector1">
            <a:avLst/>
          </a:prstGeom>
          <a:noFill/>
          <a:ln cap="flat" cmpd="sng" w="25400">
            <a:solidFill>
              <a:schemeClr val="accent4"/>
            </a:solidFill>
            <a:prstDash val="solid"/>
            <a:miter lim="800000"/>
            <a:headEnd len="sm" w="sm" type="none"/>
            <a:tailEnd len="sm" w="sm" type="none"/>
          </a:ln>
        </p:spPr>
      </p:cxnSp>
      <p:sp>
        <p:nvSpPr>
          <p:cNvPr id="417" name="Google Shape;417;p33"/>
          <p:cNvSpPr txBox="1"/>
          <p:nvPr>
            <p:ph idx="4" type="body"/>
          </p:nvPr>
        </p:nvSpPr>
        <p:spPr>
          <a:xfrm>
            <a:off x="6286947" y="2979352"/>
            <a:ext cx="1505400" cy="2238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1400"/>
              </a:spcBef>
              <a:spcAft>
                <a:spcPts val="0"/>
              </a:spcAft>
              <a:buSzPts val="1100"/>
              <a:buChar char="​"/>
              <a:defRPr sz="1200">
                <a:solidFill>
                  <a:schemeClr val="accent4"/>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18" name="Google Shape;418;p33"/>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19" name="Google Shape;419;p33"/>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0" name="Google Shape;420;p33"/>
          <p:cNvSpPr/>
          <p:nvPr/>
        </p:nvSpPr>
        <p:spPr>
          <a:xfrm>
            <a:off x="1" y="1200151"/>
            <a:ext cx="5943900" cy="3428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accent2"/>
              </a:solidFill>
              <a:latin typeface="Arial"/>
              <a:ea typeface="Arial"/>
              <a:cs typeface="Arial"/>
              <a:sym typeface="Arial"/>
            </a:endParaRPr>
          </a:p>
        </p:txBody>
      </p:sp>
      <p:cxnSp>
        <p:nvCxnSpPr>
          <p:cNvPr id="421" name="Google Shape;421;p33"/>
          <p:cNvCxnSpPr/>
          <p:nvPr/>
        </p:nvCxnSpPr>
        <p:spPr>
          <a:xfrm>
            <a:off x="6286947" y="1206501"/>
            <a:ext cx="2857200" cy="0"/>
          </a:xfrm>
          <a:prstGeom prst="straightConnector1">
            <a:avLst/>
          </a:prstGeom>
          <a:noFill/>
          <a:ln cap="flat" cmpd="sng" w="25400">
            <a:solidFill>
              <a:schemeClr val="accent1"/>
            </a:solidFill>
            <a:prstDash val="solid"/>
            <a:miter lim="800000"/>
            <a:headEnd len="sm" w="sm" type="none"/>
            <a:tailEnd len="sm" w="sm" type="none"/>
          </a:ln>
        </p:spPr>
      </p:cxnSp>
      <p:sp>
        <p:nvSpPr>
          <p:cNvPr id="422" name="Google Shape;422;p33"/>
          <p:cNvSpPr txBox="1"/>
          <p:nvPr>
            <p:ph idx="5"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uccess">
  <p:cSld name="Customer Success">
    <p:spTree>
      <p:nvGrpSpPr>
        <p:cNvPr id="423" name="Shape 423"/>
        <p:cNvGrpSpPr/>
        <p:nvPr/>
      </p:nvGrpSpPr>
      <p:grpSpPr>
        <a:xfrm>
          <a:off x="0" y="0"/>
          <a:ext cx="0" cy="0"/>
          <a:chOff x="0" y="0"/>
          <a:chExt cx="0" cy="0"/>
        </a:xfrm>
      </p:grpSpPr>
      <p:sp>
        <p:nvSpPr>
          <p:cNvPr id="424" name="Google Shape;424;p34"/>
          <p:cNvSpPr/>
          <p:nvPr/>
        </p:nvSpPr>
        <p:spPr>
          <a:xfrm>
            <a:off x="1" y="1200151"/>
            <a:ext cx="5943900" cy="3428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accent2"/>
              </a:solidFill>
              <a:latin typeface="Arial"/>
              <a:ea typeface="Arial"/>
              <a:cs typeface="Arial"/>
              <a:sym typeface="Arial"/>
            </a:endParaRPr>
          </a:p>
        </p:txBody>
      </p:sp>
      <p:sp>
        <p:nvSpPr>
          <p:cNvPr id="425" name="Google Shape;425;p34"/>
          <p:cNvSpPr txBox="1"/>
          <p:nvPr>
            <p:ph idx="1" type="body"/>
          </p:nvPr>
        </p:nvSpPr>
        <p:spPr>
          <a:xfrm>
            <a:off x="458853" y="1807164"/>
            <a:ext cx="2402100" cy="701100"/>
          </a:xfrm>
          <a:prstGeom prst="rect">
            <a:avLst/>
          </a:prstGeom>
          <a:noFill/>
          <a:ln>
            <a:noFill/>
          </a:ln>
        </p:spPr>
        <p:txBody>
          <a:bodyPr anchorCtr="0" anchor="t" bIns="342950" lIns="0" spcFirstLastPara="1" rIns="0" wrap="square" tIns="0">
            <a:noAutofit/>
          </a:bodyPr>
          <a:lstStyle>
            <a:lvl1pPr indent="-273050" lvl="0" marL="457200" algn="l">
              <a:lnSpc>
                <a:spcPct val="100000"/>
              </a:lnSpc>
              <a:spcBef>
                <a:spcPts val="0"/>
              </a:spcBef>
              <a:spcAft>
                <a:spcPts val="0"/>
              </a:spcAft>
              <a:buSzPts val="700"/>
              <a:buChar char="​"/>
              <a:defRPr sz="800">
                <a:solidFill>
                  <a:schemeClr val="dk2"/>
                </a:solidFill>
              </a:defRPr>
            </a:lvl1pPr>
            <a:lvl2pPr indent="-273050" lvl="1" marL="914400" algn="l">
              <a:lnSpc>
                <a:spcPct val="100000"/>
              </a:lnSpc>
              <a:spcBef>
                <a:spcPts val="0"/>
              </a:spcBef>
              <a:spcAft>
                <a:spcPts val="0"/>
              </a:spcAft>
              <a:buSzPts val="700"/>
              <a:buChar char="•"/>
              <a:defRPr sz="800">
                <a:solidFill>
                  <a:schemeClr val="dk2"/>
                </a:solidFill>
              </a:defRPr>
            </a:lvl2pPr>
            <a:lvl3pPr indent="-285750" lvl="2" marL="1371600" algn="l">
              <a:lnSpc>
                <a:spcPct val="100000"/>
              </a:lnSpc>
              <a:spcBef>
                <a:spcPts val="200"/>
              </a:spcBef>
              <a:spcAft>
                <a:spcPts val="0"/>
              </a:spcAft>
              <a:buSzPts val="900"/>
              <a:buChar char="–"/>
              <a:defRPr sz="1100">
                <a:solidFill>
                  <a:schemeClr val="dk2"/>
                </a:solidFill>
              </a:defRPr>
            </a:lvl3pPr>
            <a:lvl4pPr indent="-279400" lvl="3" marL="1828800" algn="l">
              <a:lnSpc>
                <a:spcPct val="100000"/>
              </a:lnSpc>
              <a:spcBef>
                <a:spcPts val="200"/>
              </a:spcBef>
              <a:spcAft>
                <a:spcPts val="0"/>
              </a:spcAft>
              <a:buSzPts val="800"/>
              <a:buChar char="•"/>
              <a:defRPr sz="900">
                <a:solidFill>
                  <a:schemeClr val="dk2"/>
                </a:solidFill>
              </a:defRPr>
            </a:lvl4pPr>
            <a:lvl5pPr indent="-279400" lvl="4" marL="2286000" algn="l">
              <a:lnSpc>
                <a:spcPct val="100000"/>
              </a:lnSpc>
              <a:spcBef>
                <a:spcPts val="200"/>
              </a:spcBef>
              <a:spcAft>
                <a:spcPts val="0"/>
              </a:spcAft>
              <a:buSzPts val="800"/>
              <a:buChar char="–"/>
              <a:defRPr sz="900">
                <a:solidFill>
                  <a:schemeClr val="dk2"/>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26" name="Google Shape;426;p34"/>
          <p:cNvSpPr txBox="1"/>
          <p:nvPr>
            <p:ph idx="2" type="body"/>
          </p:nvPr>
        </p:nvSpPr>
        <p:spPr>
          <a:xfrm>
            <a:off x="459940" y="1559880"/>
            <a:ext cx="1505400" cy="1707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SzPts val="1100"/>
              <a:buChar char="​"/>
              <a:defRPr sz="1200">
                <a:solidFill>
                  <a:schemeClr val="accen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27" name="Google Shape;427;p34"/>
          <p:cNvSpPr txBox="1"/>
          <p:nvPr>
            <p:ph idx="3" type="body"/>
          </p:nvPr>
        </p:nvSpPr>
        <p:spPr>
          <a:xfrm>
            <a:off x="458853" y="2964454"/>
            <a:ext cx="2402100" cy="636000"/>
          </a:xfrm>
          <a:prstGeom prst="rect">
            <a:avLst/>
          </a:prstGeom>
          <a:noFill/>
          <a:ln>
            <a:noFill/>
          </a:ln>
        </p:spPr>
        <p:txBody>
          <a:bodyPr anchorCtr="0" anchor="t" bIns="342950" lIns="0" spcFirstLastPara="1" rIns="0" wrap="square" tIns="0">
            <a:noAutofit/>
          </a:bodyPr>
          <a:lstStyle>
            <a:lvl1pPr indent="-273050" lvl="0" marL="457200" algn="l">
              <a:lnSpc>
                <a:spcPct val="100000"/>
              </a:lnSpc>
              <a:spcBef>
                <a:spcPts val="0"/>
              </a:spcBef>
              <a:spcAft>
                <a:spcPts val="0"/>
              </a:spcAft>
              <a:buSzPts val="700"/>
              <a:buChar char="​"/>
              <a:defRPr sz="800">
                <a:solidFill>
                  <a:schemeClr val="dk2"/>
                </a:solidFill>
              </a:defRPr>
            </a:lvl1pPr>
            <a:lvl2pPr indent="-273050" lvl="1" marL="914400" algn="l">
              <a:lnSpc>
                <a:spcPct val="100000"/>
              </a:lnSpc>
              <a:spcBef>
                <a:spcPts val="0"/>
              </a:spcBef>
              <a:spcAft>
                <a:spcPts val="0"/>
              </a:spcAft>
              <a:buSzPts val="700"/>
              <a:buChar char="•"/>
              <a:defRPr sz="800">
                <a:solidFill>
                  <a:schemeClr val="dk2"/>
                </a:solidFill>
              </a:defRPr>
            </a:lvl2pPr>
            <a:lvl3pPr indent="-285750" lvl="2" marL="1371600" algn="l">
              <a:lnSpc>
                <a:spcPct val="100000"/>
              </a:lnSpc>
              <a:spcBef>
                <a:spcPts val="200"/>
              </a:spcBef>
              <a:spcAft>
                <a:spcPts val="0"/>
              </a:spcAft>
              <a:buSzPts val="900"/>
              <a:buChar char="–"/>
              <a:defRPr sz="1100">
                <a:solidFill>
                  <a:schemeClr val="dk2"/>
                </a:solidFill>
              </a:defRPr>
            </a:lvl3pPr>
            <a:lvl4pPr indent="-279400" lvl="3" marL="1828800" algn="l">
              <a:lnSpc>
                <a:spcPct val="100000"/>
              </a:lnSpc>
              <a:spcBef>
                <a:spcPts val="200"/>
              </a:spcBef>
              <a:spcAft>
                <a:spcPts val="0"/>
              </a:spcAft>
              <a:buSzPts val="800"/>
              <a:buChar char="•"/>
              <a:defRPr sz="900">
                <a:solidFill>
                  <a:schemeClr val="dk2"/>
                </a:solidFill>
              </a:defRPr>
            </a:lvl4pPr>
            <a:lvl5pPr indent="-279400" lvl="4" marL="2286000" algn="l">
              <a:lnSpc>
                <a:spcPct val="100000"/>
              </a:lnSpc>
              <a:spcBef>
                <a:spcPts val="200"/>
              </a:spcBef>
              <a:spcAft>
                <a:spcPts val="0"/>
              </a:spcAft>
              <a:buSzPts val="800"/>
              <a:buChar char="–"/>
              <a:defRPr sz="900">
                <a:solidFill>
                  <a:schemeClr val="dk2"/>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cxnSp>
        <p:nvCxnSpPr>
          <p:cNvPr id="428" name="Google Shape;428;p34"/>
          <p:cNvCxnSpPr/>
          <p:nvPr/>
        </p:nvCxnSpPr>
        <p:spPr>
          <a:xfrm>
            <a:off x="457319" y="1473632"/>
            <a:ext cx="2399700" cy="0"/>
          </a:xfrm>
          <a:prstGeom prst="straightConnector1">
            <a:avLst/>
          </a:prstGeom>
          <a:noFill/>
          <a:ln cap="flat" cmpd="sng" w="25400">
            <a:solidFill>
              <a:schemeClr val="accent1"/>
            </a:solidFill>
            <a:prstDash val="solid"/>
            <a:miter lim="800000"/>
            <a:headEnd len="sm" w="sm" type="none"/>
            <a:tailEnd len="sm" w="sm" type="none"/>
          </a:ln>
        </p:spPr>
      </p:cxnSp>
      <p:cxnSp>
        <p:nvCxnSpPr>
          <p:cNvPr id="429" name="Google Shape;429;p34"/>
          <p:cNvCxnSpPr/>
          <p:nvPr/>
        </p:nvCxnSpPr>
        <p:spPr>
          <a:xfrm>
            <a:off x="457319" y="2660757"/>
            <a:ext cx="2399700" cy="0"/>
          </a:xfrm>
          <a:prstGeom prst="straightConnector1">
            <a:avLst/>
          </a:prstGeom>
          <a:noFill/>
          <a:ln cap="flat" cmpd="sng" w="25400">
            <a:solidFill>
              <a:schemeClr val="accent2"/>
            </a:solidFill>
            <a:prstDash val="solid"/>
            <a:miter lim="800000"/>
            <a:headEnd len="sm" w="sm" type="none"/>
            <a:tailEnd len="sm" w="sm" type="none"/>
          </a:ln>
        </p:spPr>
      </p:cxnSp>
      <p:sp>
        <p:nvSpPr>
          <p:cNvPr id="430" name="Google Shape;430;p34"/>
          <p:cNvSpPr txBox="1"/>
          <p:nvPr>
            <p:ph idx="4" type="body"/>
          </p:nvPr>
        </p:nvSpPr>
        <p:spPr>
          <a:xfrm>
            <a:off x="459940" y="2725528"/>
            <a:ext cx="1505400" cy="1707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SzPts val="1100"/>
              <a:buChar char="​"/>
              <a:defRPr sz="1200">
                <a:solidFill>
                  <a:schemeClr val="accent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31" name="Google Shape;431;p34"/>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32" name="Google Shape;432;p34"/>
          <p:cNvSpPr txBox="1"/>
          <p:nvPr>
            <p:ph idx="5" type="body"/>
          </p:nvPr>
        </p:nvSpPr>
        <p:spPr>
          <a:xfrm>
            <a:off x="3202768" y="1807164"/>
            <a:ext cx="2402100" cy="701100"/>
          </a:xfrm>
          <a:prstGeom prst="rect">
            <a:avLst/>
          </a:prstGeom>
          <a:noFill/>
          <a:ln>
            <a:noFill/>
          </a:ln>
        </p:spPr>
        <p:txBody>
          <a:bodyPr anchorCtr="0" anchor="t" bIns="342950" lIns="0" spcFirstLastPara="1" rIns="0" wrap="square" tIns="0">
            <a:noAutofit/>
          </a:bodyPr>
          <a:lstStyle>
            <a:lvl1pPr indent="-273050" lvl="0" marL="457200" algn="l">
              <a:lnSpc>
                <a:spcPct val="100000"/>
              </a:lnSpc>
              <a:spcBef>
                <a:spcPts val="0"/>
              </a:spcBef>
              <a:spcAft>
                <a:spcPts val="0"/>
              </a:spcAft>
              <a:buSzPts val="700"/>
              <a:buChar char="​"/>
              <a:defRPr sz="800">
                <a:solidFill>
                  <a:schemeClr val="dk2"/>
                </a:solidFill>
              </a:defRPr>
            </a:lvl1pPr>
            <a:lvl2pPr indent="-273050" lvl="1" marL="914400" algn="l">
              <a:lnSpc>
                <a:spcPct val="100000"/>
              </a:lnSpc>
              <a:spcBef>
                <a:spcPts val="0"/>
              </a:spcBef>
              <a:spcAft>
                <a:spcPts val="0"/>
              </a:spcAft>
              <a:buSzPts val="700"/>
              <a:buChar char="•"/>
              <a:defRPr sz="800">
                <a:solidFill>
                  <a:schemeClr val="dk2"/>
                </a:solidFill>
              </a:defRPr>
            </a:lvl2pPr>
            <a:lvl3pPr indent="-285750" lvl="2" marL="1371600" algn="l">
              <a:lnSpc>
                <a:spcPct val="100000"/>
              </a:lnSpc>
              <a:spcBef>
                <a:spcPts val="200"/>
              </a:spcBef>
              <a:spcAft>
                <a:spcPts val="0"/>
              </a:spcAft>
              <a:buSzPts val="900"/>
              <a:buChar char="–"/>
              <a:defRPr sz="1100">
                <a:solidFill>
                  <a:schemeClr val="dk2"/>
                </a:solidFill>
              </a:defRPr>
            </a:lvl3pPr>
            <a:lvl4pPr indent="-279400" lvl="3" marL="1828800" algn="l">
              <a:lnSpc>
                <a:spcPct val="100000"/>
              </a:lnSpc>
              <a:spcBef>
                <a:spcPts val="200"/>
              </a:spcBef>
              <a:spcAft>
                <a:spcPts val="0"/>
              </a:spcAft>
              <a:buSzPts val="800"/>
              <a:buChar char="•"/>
              <a:defRPr sz="900">
                <a:solidFill>
                  <a:schemeClr val="dk2"/>
                </a:solidFill>
              </a:defRPr>
            </a:lvl4pPr>
            <a:lvl5pPr indent="-279400" lvl="4" marL="2286000" algn="l">
              <a:lnSpc>
                <a:spcPct val="100000"/>
              </a:lnSpc>
              <a:spcBef>
                <a:spcPts val="200"/>
              </a:spcBef>
              <a:spcAft>
                <a:spcPts val="0"/>
              </a:spcAft>
              <a:buSzPts val="800"/>
              <a:buChar char="–"/>
              <a:defRPr sz="900">
                <a:solidFill>
                  <a:schemeClr val="dk2"/>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33" name="Google Shape;433;p34"/>
          <p:cNvSpPr txBox="1"/>
          <p:nvPr>
            <p:ph idx="6" type="body"/>
          </p:nvPr>
        </p:nvSpPr>
        <p:spPr>
          <a:xfrm>
            <a:off x="3203854" y="1559880"/>
            <a:ext cx="1505400" cy="170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100"/>
              <a:buNone/>
              <a:defRPr sz="1200">
                <a:solidFill>
                  <a:schemeClr val="accent4"/>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34" name="Google Shape;434;p34"/>
          <p:cNvSpPr txBox="1"/>
          <p:nvPr>
            <p:ph idx="7" type="body"/>
          </p:nvPr>
        </p:nvSpPr>
        <p:spPr>
          <a:xfrm>
            <a:off x="3202768" y="2964454"/>
            <a:ext cx="2402100" cy="636000"/>
          </a:xfrm>
          <a:prstGeom prst="rect">
            <a:avLst/>
          </a:prstGeom>
          <a:noFill/>
          <a:ln>
            <a:noFill/>
          </a:ln>
        </p:spPr>
        <p:txBody>
          <a:bodyPr anchorCtr="0" anchor="t" bIns="342950" lIns="0" spcFirstLastPara="1" rIns="0" wrap="square" tIns="0">
            <a:noAutofit/>
          </a:bodyPr>
          <a:lstStyle>
            <a:lvl1pPr indent="-273050" lvl="0" marL="457200" algn="l">
              <a:lnSpc>
                <a:spcPct val="100000"/>
              </a:lnSpc>
              <a:spcBef>
                <a:spcPts val="0"/>
              </a:spcBef>
              <a:spcAft>
                <a:spcPts val="0"/>
              </a:spcAft>
              <a:buSzPts val="700"/>
              <a:buChar char="​"/>
              <a:defRPr sz="800">
                <a:solidFill>
                  <a:schemeClr val="dk2"/>
                </a:solidFill>
              </a:defRPr>
            </a:lvl1pPr>
            <a:lvl2pPr indent="-273050" lvl="1" marL="914400" algn="l">
              <a:lnSpc>
                <a:spcPct val="100000"/>
              </a:lnSpc>
              <a:spcBef>
                <a:spcPts val="0"/>
              </a:spcBef>
              <a:spcAft>
                <a:spcPts val="0"/>
              </a:spcAft>
              <a:buSzPts val="700"/>
              <a:buChar char="•"/>
              <a:defRPr sz="800">
                <a:solidFill>
                  <a:schemeClr val="dk2"/>
                </a:solidFill>
              </a:defRPr>
            </a:lvl2pPr>
            <a:lvl3pPr indent="-285750" lvl="2" marL="1371600" algn="l">
              <a:lnSpc>
                <a:spcPct val="100000"/>
              </a:lnSpc>
              <a:spcBef>
                <a:spcPts val="200"/>
              </a:spcBef>
              <a:spcAft>
                <a:spcPts val="0"/>
              </a:spcAft>
              <a:buSzPts val="900"/>
              <a:buChar char="–"/>
              <a:defRPr sz="1100">
                <a:solidFill>
                  <a:schemeClr val="dk2"/>
                </a:solidFill>
              </a:defRPr>
            </a:lvl3pPr>
            <a:lvl4pPr indent="-279400" lvl="3" marL="1828800" algn="l">
              <a:lnSpc>
                <a:spcPct val="100000"/>
              </a:lnSpc>
              <a:spcBef>
                <a:spcPts val="200"/>
              </a:spcBef>
              <a:spcAft>
                <a:spcPts val="0"/>
              </a:spcAft>
              <a:buSzPts val="800"/>
              <a:buChar char="•"/>
              <a:defRPr sz="900">
                <a:solidFill>
                  <a:schemeClr val="dk2"/>
                </a:solidFill>
              </a:defRPr>
            </a:lvl4pPr>
            <a:lvl5pPr indent="-279400" lvl="4" marL="2286000" algn="l">
              <a:lnSpc>
                <a:spcPct val="100000"/>
              </a:lnSpc>
              <a:spcBef>
                <a:spcPts val="200"/>
              </a:spcBef>
              <a:spcAft>
                <a:spcPts val="0"/>
              </a:spcAft>
              <a:buSzPts val="800"/>
              <a:buChar char="–"/>
              <a:defRPr sz="900">
                <a:solidFill>
                  <a:schemeClr val="dk2"/>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cxnSp>
        <p:nvCxnSpPr>
          <p:cNvPr id="435" name="Google Shape;435;p34"/>
          <p:cNvCxnSpPr/>
          <p:nvPr/>
        </p:nvCxnSpPr>
        <p:spPr>
          <a:xfrm>
            <a:off x="3201234" y="1473632"/>
            <a:ext cx="2399700" cy="0"/>
          </a:xfrm>
          <a:prstGeom prst="straightConnector1">
            <a:avLst/>
          </a:prstGeom>
          <a:noFill/>
          <a:ln cap="flat" cmpd="sng" w="25400">
            <a:solidFill>
              <a:schemeClr val="accent4"/>
            </a:solidFill>
            <a:prstDash val="solid"/>
            <a:miter lim="800000"/>
            <a:headEnd len="sm" w="sm" type="none"/>
            <a:tailEnd len="sm" w="sm" type="none"/>
          </a:ln>
        </p:spPr>
      </p:cxnSp>
      <p:cxnSp>
        <p:nvCxnSpPr>
          <p:cNvPr id="436" name="Google Shape;436;p34"/>
          <p:cNvCxnSpPr/>
          <p:nvPr/>
        </p:nvCxnSpPr>
        <p:spPr>
          <a:xfrm>
            <a:off x="3201234" y="2660757"/>
            <a:ext cx="2399700" cy="0"/>
          </a:xfrm>
          <a:prstGeom prst="straightConnector1">
            <a:avLst/>
          </a:prstGeom>
          <a:noFill/>
          <a:ln cap="flat" cmpd="sng" w="25400">
            <a:solidFill>
              <a:schemeClr val="accent6"/>
            </a:solidFill>
            <a:prstDash val="solid"/>
            <a:miter lim="800000"/>
            <a:headEnd len="sm" w="sm" type="none"/>
            <a:tailEnd len="sm" w="sm" type="none"/>
          </a:ln>
        </p:spPr>
      </p:cxnSp>
      <p:sp>
        <p:nvSpPr>
          <p:cNvPr id="437" name="Google Shape;437;p34"/>
          <p:cNvSpPr txBox="1"/>
          <p:nvPr>
            <p:ph idx="8" type="body"/>
          </p:nvPr>
        </p:nvSpPr>
        <p:spPr>
          <a:xfrm>
            <a:off x="3203854" y="2725528"/>
            <a:ext cx="1505400" cy="1707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SzPts val="1100"/>
              <a:buChar char="​"/>
              <a:defRPr sz="1200">
                <a:solidFill>
                  <a:schemeClr val="accent6"/>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38" name="Google Shape;438;p34"/>
          <p:cNvSpPr/>
          <p:nvPr>
            <p:ph idx="9" type="pic"/>
          </p:nvPr>
        </p:nvSpPr>
        <p:spPr>
          <a:xfrm>
            <a:off x="6288138" y="2228850"/>
            <a:ext cx="2396100" cy="1371600"/>
          </a:xfrm>
          <a:prstGeom prst="rect">
            <a:avLst/>
          </a:prstGeom>
          <a:noFill/>
          <a:ln>
            <a:noFill/>
          </a:ln>
        </p:spPr>
      </p:sp>
      <p:sp>
        <p:nvSpPr>
          <p:cNvPr id="439" name="Google Shape;439;p34"/>
          <p:cNvSpPr/>
          <p:nvPr>
            <p:ph idx="13" type="pic"/>
          </p:nvPr>
        </p:nvSpPr>
        <p:spPr>
          <a:xfrm>
            <a:off x="6807385" y="1200150"/>
            <a:ext cx="1381500" cy="495300"/>
          </a:xfrm>
          <a:prstGeom prst="rect">
            <a:avLst/>
          </a:prstGeom>
          <a:noFill/>
          <a:ln>
            <a:noFill/>
          </a:ln>
        </p:spPr>
      </p:sp>
      <p:sp>
        <p:nvSpPr>
          <p:cNvPr id="440" name="Google Shape;440;p34"/>
          <p:cNvSpPr txBox="1"/>
          <p:nvPr>
            <p:ph idx="14" type="body"/>
          </p:nvPr>
        </p:nvSpPr>
        <p:spPr>
          <a:xfrm>
            <a:off x="6288138" y="3766661"/>
            <a:ext cx="2400900" cy="865200"/>
          </a:xfrm>
          <a:prstGeom prst="rect">
            <a:avLst/>
          </a:prstGeom>
          <a:noFill/>
          <a:ln>
            <a:noFill/>
          </a:ln>
        </p:spPr>
        <p:txBody>
          <a:bodyPr anchorCtr="0" anchor="t" bIns="0" lIns="0" spcFirstLastPara="1" rIns="0" wrap="square" tIns="0">
            <a:noAutofit/>
          </a:bodyPr>
          <a:lstStyle>
            <a:lvl1pPr indent="-285750" lvl="0" marL="457200" algn="ctr">
              <a:lnSpc>
                <a:spcPct val="100000"/>
              </a:lnSpc>
              <a:spcBef>
                <a:spcPts val="0"/>
              </a:spcBef>
              <a:spcAft>
                <a:spcPts val="0"/>
              </a:spcAft>
              <a:buSzPts val="900"/>
              <a:buChar char="​"/>
              <a:defRPr sz="1100"/>
            </a:lvl1pPr>
            <a:lvl2pPr indent="-279400" lvl="1" marL="914400" algn="ctr">
              <a:lnSpc>
                <a:spcPct val="100000"/>
              </a:lnSpc>
              <a:spcBef>
                <a:spcPts val="0"/>
              </a:spcBef>
              <a:spcAft>
                <a:spcPts val="0"/>
              </a:spcAft>
              <a:buSzPts val="800"/>
              <a:buChar char="​"/>
              <a:defRPr sz="900">
                <a:solidFill>
                  <a:schemeClr val="accent1"/>
                </a:solidFill>
              </a:defRPr>
            </a:lvl2pPr>
            <a:lvl3pPr indent="-228600" lvl="2" marL="1371600" algn="ctr">
              <a:lnSpc>
                <a:spcPct val="100000"/>
              </a:lnSpc>
              <a:spcBef>
                <a:spcPts val="200"/>
              </a:spcBef>
              <a:spcAft>
                <a:spcPts val="0"/>
              </a:spcAft>
              <a:buSzPts val="800"/>
              <a:buNone/>
              <a:defRPr sz="900">
                <a:solidFill>
                  <a:schemeClr val="accent1"/>
                </a:solidFill>
              </a:defRPr>
            </a:lvl3pPr>
            <a:lvl4pPr indent="-279400" lvl="3" marL="1828800" algn="ctr">
              <a:lnSpc>
                <a:spcPct val="100000"/>
              </a:lnSpc>
              <a:spcBef>
                <a:spcPts val="200"/>
              </a:spcBef>
              <a:spcAft>
                <a:spcPts val="0"/>
              </a:spcAft>
              <a:buSzPts val="800"/>
              <a:buChar char="​"/>
              <a:defRPr sz="900">
                <a:solidFill>
                  <a:schemeClr val="accent1"/>
                </a:solidFill>
              </a:defRPr>
            </a:lvl4pPr>
            <a:lvl5pPr indent="-279400" lvl="4" marL="2286000" algn="ctr">
              <a:lnSpc>
                <a:spcPct val="100000"/>
              </a:lnSpc>
              <a:spcBef>
                <a:spcPts val="200"/>
              </a:spcBef>
              <a:spcAft>
                <a:spcPts val="0"/>
              </a:spcAft>
              <a:buSzPts val="800"/>
              <a:buChar char="​"/>
              <a:defRPr sz="900">
                <a:solidFill>
                  <a:schemeClr val="accen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41" name="Google Shape;441;p34"/>
          <p:cNvSpPr txBox="1"/>
          <p:nvPr>
            <p:ph idx="15" type="body"/>
          </p:nvPr>
        </p:nvSpPr>
        <p:spPr>
          <a:xfrm>
            <a:off x="6283374" y="1760950"/>
            <a:ext cx="2405700" cy="180900"/>
          </a:xfrm>
          <a:prstGeom prst="rect">
            <a:avLst/>
          </a:prstGeom>
          <a:noFill/>
          <a:ln>
            <a:noFill/>
          </a:ln>
        </p:spPr>
        <p:txBody>
          <a:bodyPr anchorCtr="0" anchor="ctr" bIns="0" lIns="0" spcFirstLastPara="1" rIns="0" wrap="square" tIns="0">
            <a:noAutofit/>
          </a:bodyPr>
          <a:lstStyle>
            <a:lvl1pPr indent="-279400" lvl="0" marL="457200" algn="ctr">
              <a:lnSpc>
                <a:spcPct val="100000"/>
              </a:lnSpc>
              <a:spcBef>
                <a:spcPts val="0"/>
              </a:spcBef>
              <a:spcAft>
                <a:spcPts val="0"/>
              </a:spcAft>
              <a:buSzPts val="800"/>
              <a:buChar char="​"/>
              <a:defRPr sz="900"/>
            </a:lvl1pPr>
            <a:lvl2pPr indent="-279400" lvl="1" marL="914400" algn="ctr">
              <a:lnSpc>
                <a:spcPct val="100000"/>
              </a:lnSpc>
              <a:spcBef>
                <a:spcPts val="200"/>
              </a:spcBef>
              <a:spcAft>
                <a:spcPts val="0"/>
              </a:spcAft>
              <a:buSzPts val="800"/>
              <a:buChar char="​"/>
              <a:defRPr sz="900">
                <a:solidFill>
                  <a:schemeClr val="accent1"/>
                </a:solidFill>
              </a:defRPr>
            </a:lvl2pPr>
            <a:lvl3pPr indent="-279400" lvl="2" marL="1371600" algn="ctr">
              <a:lnSpc>
                <a:spcPct val="100000"/>
              </a:lnSpc>
              <a:spcBef>
                <a:spcPts val="200"/>
              </a:spcBef>
              <a:spcAft>
                <a:spcPts val="0"/>
              </a:spcAft>
              <a:buSzPts val="800"/>
              <a:buChar char="​"/>
              <a:defRPr sz="900">
                <a:solidFill>
                  <a:schemeClr val="accent1"/>
                </a:solidFill>
              </a:defRPr>
            </a:lvl3pPr>
            <a:lvl4pPr indent="-279400" lvl="3" marL="1828800" algn="ctr">
              <a:lnSpc>
                <a:spcPct val="100000"/>
              </a:lnSpc>
              <a:spcBef>
                <a:spcPts val="200"/>
              </a:spcBef>
              <a:spcAft>
                <a:spcPts val="0"/>
              </a:spcAft>
              <a:buSzPts val="800"/>
              <a:buChar char="​"/>
              <a:defRPr sz="900">
                <a:solidFill>
                  <a:schemeClr val="accent1"/>
                </a:solidFill>
              </a:defRPr>
            </a:lvl4pPr>
            <a:lvl5pPr indent="-279400" lvl="4" marL="2286000" algn="ctr">
              <a:lnSpc>
                <a:spcPct val="100000"/>
              </a:lnSpc>
              <a:spcBef>
                <a:spcPts val="200"/>
              </a:spcBef>
              <a:spcAft>
                <a:spcPts val="0"/>
              </a:spcAft>
              <a:buSzPts val="800"/>
              <a:buChar char="​"/>
              <a:defRPr sz="900">
                <a:solidFill>
                  <a:schemeClr val="accen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42" name="Google Shape;442;p34"/>
          <p:cNvSpPr/>
          <p:nvPr/>
        </p:nvSpPr>
        <p:spPr>
          <a:xfrm>
            <a:off x="456673" y="3733799"/>
            <a:ext cx="2404200" cy="659700"/>
          </a:xfrm>
          <a:prstGeom prst="rect">
            <a:avLst/>
          </a:prstGeom>
          <a:gradFill>
            <a:gsLst>
              <a:gs pos="0">
                <a:schemeClr val="accent4"/>
              </a:gs>
              <a:gs pos="98000">
                <a:schemeClr val="accent4"/>
              </a:gs>
              <a:gs pos="100000">
                <a:schemeClr val="accent4"/>
              </a:gs>
            </a:gsLst>
            <a:lin ang="5400012" scaled="0"/>
          </a:gradFill>
          <a:ln>
            <a:noFill/>
          </a:ln>
        </p:spPr>
        <p:txBody>
          <a:bodyPr anchorCtr="0" anchor="t" bIns="342950" lIns="445850" spcFirstLastPara="1" rIns="342950" wrap="square" tIns="342950">
            <a:noAutofit/>
          </a:bodyPr>
          <a:lstStyle/>
          <a:p>
            <a:pPr indent="0" lvl="0" marL="0" marR="0" rtl="0" algn="l">
              <a:lnSpc>
                <a:spcPct val="100000"/>
              </a:lnSpc>
              <a:spcBef>
                <a:spcPts val="0"/>
              </a:spcBef>
              <a:spcAft>
                <a:spcPts val="0"/>
              </a:spcAft>
              <a:buClr>
                <a:srgbClr val="A8A8AB"/>
              </a:buClr>
              <a:buSzPts val="1200"/>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34"/>
          <p:cNvSpPr/>
          <p:nvPr/>
        </p:nvSpPr>
        <p:spPr>
          <a:xfrm>
            <a:off x="3201233" y="3733800"/>
            <a:ext cx="2403600" cy="659100"/>
          </a:xfrm>
          <a:prstGeom prst="rect">
            <a:avLst/>
          </a:prstGeom>
          <a:solidFill>
            <a:schemeClr val="accent1"/>
          </a:solidFill>
          <a:ln>
            <a:noFill/>
          </a:ln>
        </p:spPr>
        <p:txBody>
          <a:bodyPr anchorCtr="0" anchor="t" bIns="0" lIns="342950" spcFirstLastPara="1" rIns="445850" wrap="square" tIns="342950">
            <a:noAutofit/>
          </a:bodyPr>
          <a:lstStyle/>
          <a:p>
            <a:pPr indent="0" lvl="0" marL="0" marR="0" rtl="0" algn="l">
              <a:lnSpc>
                <a:spcPct val="100000"/>
              </a:lnSpc>
              <a:spcBef>
                <a:spcPts val="0"/>
              </a:spcBef>
              <a:spcAft>
                <a:spcPts val="0"/>
              </a:spcAft>
              <a:buClr>
                <a:srgbClr val="A8A8AB"/>
              </a:buClr>
              <a:buSzPts val="12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34"/>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5" name="Google Shape;445;p34"/>
          <p:cNvSpPr txBox="1"/>
          <p:nvPr>
            <p:ph idx="16"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446" name="Google Shape;446;p34"/>
          <p:cNvSpPr txBox="1"/>
          <p:nvPr>
            <p:ph idx="17" type="body"/>
          </p:nvPr>
        </p:nvSpPr>
        <p:spPr>
          <a:xfrm>
            <a:off x="6283374" y="1985468"/>
            <a:ext cx="2405700" cy="180900"/>
          </a:xfrm>
          <a:prstGeom prst="rect">
            <a:avLst/>
          </a:prstGeom>
          <a:noFill/>
          <a:ln>
            <a:noFill/>
          </a:ln>
        </p:spPr>
        <p:txBody>
          <a:bodyPr anchorCtr="0" anchor="ctr" bIns="0" lIns="0" spcFirstLastPara="1" rIns="0" wrap="square" tIns="0">
            <a:noAutofit/>
          </a:bodyPr>
          <a:lstStyle>
            <a:lvl1pPr indent="-279400" lvl="0" marL="457200" algn="ctr">
              <a:lnSpc>
                <a:spcPct val="100000"/>
              </a:lnSpc>
              <a:spcBef>
                <a:spcPts val="0"/>
              </a:spcBef>
              <a:spcAft>
                <a:spcPts val="0"/>
              </a:spcAft>
              <a:buSzPts val="800"/>
              <a:buChar char="​"/>
              <a:defRPr sz="900"/>
            </a:lvl1pPr>
            <a:lvl2pPr indent="-279400" lvl="1" marL="914400" algn="ctr">
              <a:lnSpc>
                <a:spcPct val="100000"/>
              </a:lnSpc>
              <a:spcBef>
                <a:spcPts val="200"/>
              </a:spcBef>
              <a:spcAft>
                <a:spcPts val="0"/>
              </a:spcAft>
              <a:buSzPts val="800"/>
              <a:buChar char="​"/>
              <a:defRPr sz="900">
                <a:solidFill>
                  <a:schemeClr val="accent1"/>
                </a:solidFill>
              </a:defRPr>
            </a:lvl2pPr>
            <a:lvl3pPr indent="-279400" lvl="2" marL="1371600" algn="ctr">
              <a:lnSpc>
                <a:spcPct val="100000"/>
              </a:lnSpc>
              <a:spcBef>
                <a:spcPts val="200"/>
              </a:spcBef>
              <a:spcAft>
                <a:spcPts val="0"/>
              </a:spcAft>
              <a:buSzPts val="800"/>
              <a:buChar char="​"/>
              <a:defRPr sz="900">
                <a:solidFill>
                  <a:schemeClr val="accent1"/>
                </a:solidFill>
              </a:defRPr>
            </a:lvl3pPr>
            <a:lvl4pPr indent="-279400" lvl="3" marL="1828800" algn="ctr">
              <a:lnSpc>
                <a:spcPct val="100000"/>
              </a:lnSpc>
              <a:spcBef>
                <a:spcPts val="200"/>
              </a:spcBef>
              <a:spcAft>
                <a:spcPts val="0"/>
              </a:spcAft>
              <a:buSzPts val="800"/>
              <a:buChar char="​"/>
              <a:defRPr sz="900">
                <a:solidFill>
                  <a:schemeClr val="accent1"/>
                </a:solidFill>
              </a:defRPr>
            </a:lvl4pPr>
            <a:lvl5pPr indent="-279400" lvl="4" marL="2286000" algn="ctr">
              <a:lnSpc>
                <a:spcPct val="100000"/>
              </a:lnSpc>
              <a:spcBef>
                <a:spcPts val="200"/>
              </a:spcBef>
              <a:spcAft>
                <a:spcPts val="0"/>
              </a:spcAft>
              <a:buSzPts val="800"/>
              <a:buChar char="​"/>
              <a:defRPr sz="900">
                <a:solidFill>
                  <a:schemeClr val="accen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47" name="Google Shape;447;p34"/>
          <p:cNvSpPr txBox="1"/>
          <p:nvPr>
            <p:ph idx="18" type="body"/>
          </p:nvPr>
        </p:nvSpPr>
        <p:spPr>
          <a:xfrm>
            <a:off x="459940" y="3733800"/>
            <a:ext cx="2400900" cy="170700"/>
          </a:xfrm>
          <a:prstGeom prst="rect">
            <a:avLst/>
          </a:prstGeom>
          <a:noFill/>
          <a:ln>
            <a:noFill/>
          </a:ln>
        </p:spPr>
        <p:txBody>
          <a:bodyPr anchorCtr="0" anchor="b" bIns="0" lIns="0" spcFirstLastPara="1" rIns="0" wrap="square" tIns="0">
            <a:noAutofit/>
          </a:bodyPr>
          <a:lstStyle>
            <a:lvl1pPr indent="-273050" lvl="0" marL="457200" algn="ctr">
              <a:lnSpc>
                <a:spcPct val="100000"/>
              </a:lnSpc>
              <a:spcBef>
                <a:spcPts val="0"/>
              </a:spcBef>
              <a:spcAft>
                <a:spcPts val="0"/>
              </a:spcAft>
              <a:buSzPts val="700"/>
              <a:buChar char="​"/>
              <a:defRPr sz="800">
                <a:solidFill>
                  <a:schemeClr val="l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48" name="Google Shape;448;p34"/>
          <p:cNvSpPr txBox="1"/>
          <p:nvPr>
            <p:ph idx="19" type="body"/>
          </p:nvPr>
        </p:nvSpPr>
        <p:spPr>
          <a:xfrm>
            <a:off x="3206331" y="3733800"/>
            <a:ext cx="2400900" cy="170700"/>
          </a:xfrm>
          <a:prstGeom prst="rect">
            <a:avLst/>
          </a:prstGeom>
          <a:noFill/>
          <a:ln>
            <a:noFill/>
          </a:ln>
        </p:spPr>
        <p:txBody>
          <a:bodyPr anchorCtr="0" anchor="b" bIns="0" lIns="0" spcFirstLastPara="1" rIns="0" wrap="square" tIns="0">
            <a:noAutofit/>
          </a:bodyPr>
          <a:lstStyle>
            <a:lvl1pPr indent="-273050" lvl="0" marL="457200" algn="ctr">
              <a:lnSpc>
                <a:spcPct val="100000"/>
              </a:lnSpc>
              <a:spcBef>
                <a:spcPts val="0"/>
              </a:spcBef>
              <a:spcAft>
                <a:spcPts val="0"/>
              </a:spcAft>
              <a:buSzPts val="700"/>
              <a:buChar char="​"/>
              <a:defRPr sz="800">
                <a:solidFill>
                  <a:schemeClr val="l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285750" lvl="4" marL="2286000" algn="l">
              <a:lnSpc>
                <a:spcPct val="100000"/>
              </a:lnSpc>
              <a:spcBef>
                <a:spcPts val="200"/>
              </a:spcBef>
              <a:spcAft>
                <a:spcPts val="0"/>
              </a:spcAft>
              <a:buSzPts val="9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 ">
  <p:cSld name="Three Icon ">
    <p:spTree>
      <p:nvGrpSpPr>
        <p:cNvPr id="449" name="Shape 449"/>
        <p:cNvGrpSpPr/>
        <p:nvPr/>
      </p:nvGrpSpPr>
      <p:grpSpPr>
        <a:xfrm>
          <a:off x="0" y="0"/>
          <a:ext cx="0" cy="0"/>
          <a:chOff x="0" y="0"/>
          <a:chExt cx="0" cy="0"/>
        </a:xfrm>
      </p:grpSpPr>
      <p:sp>
        <p:nvSpPr>
          <p:cNvPr id="450" name="Google Shape;450;p35"/>
          <p:cNvSpPr/>
          <p:nvPr/>
        </p:nvSpPr>
        <p:spPr>
          <a:xfrm>
            <a:off x="1486795" y="1541572"/>
            <a:ext cx="1372200" cy="1371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451" name="Google Shape;451;p35"/>
          <p:cNvSpPr/>
          <p:nvPr/>
        </p:nvSpPr>
        <p:spPr>
          <a:xfrm>
            <a:off x="6293615" y="1541572"/>
            <a:ext cx="1372200" cy="13716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35"/>
          <p:cNvSpPr/>
          <p:nvPr/>
        </p:nvSpPr>
        <p:spPr>
          <a:xfrm>
            <a:off x="3889706" y="1541572"/>
            <a:ext cx="1372200" cy="1371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3" name="Google Shape;453;p35"/>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54" name="Google Shape;454;p35"/>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5" name="Google Shape;455;p35"/>
          <p:cNvSpPr txBox="1"/>
          <p:nvPr>
            <p:ph idx="1"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456" name="Google Shape;456;p35"/>
          <p:cNvSpPr txBox="1"/>
          <p:nvPr>
            <p:ph idx="2" type="body"/>
          </p:nvPr>
        </p:nvSpPr>
        <p:spPr>
          <a:xfrm>
            <a:off x="1144727" y="3200955"/>
            <a:ext cx="20592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4"/>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57" name="Google Shape;457;p35"/>
          <p:cNvSpPr txBox="1"/>
          <p:nvPr>
            <p:ph idx="3" type="body"/>
          </p:nvPr>
        </p:nvSpPr>
        <p:spPr>
          <a:xfrm>
            <a:off x="3541841" y="3200955"/>
            <a:ext cx="20592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1"/>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58" name="Google Shape;458;p35"/>
          <p:cNvSpPr txBox="1"/>
          <p:nvPr>
            <p:ph idx="4" type="body"/>
          </p:nvPr>
        </p:nvSpPr>
        <p:spPr>
          <a:xfrm>
            <a:off x="5943958" y="3200955"/>
            <a:ext cx="20592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2"/>
                </a:solidFill>
              </a:defRPr>
            </a:lvl1pPr>
            <a:lvl2pPr indent="-304800" lvl="1" marL="914400" algn="ctr">
              <a:lnSpc>
                <a:spcPct val="100000"/>
              </a:lnSpc>
              <a:spcBef>
                <a:spcPts val="500"/>
              </a:spcBef>
              <a:spcAft>
                <a:spcPts val="0"/>
              </a:spcAft>
              <a:buSzPts val="1200"/>
              <a:buChar char="​"/>
              <a:defRPr>
                <a:solidFill>
                  <a:schemeClr val="dk2"/>
                </a:solidFill>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showMasterSp="0">
  <p:cSld name="Big Statement">
    <p:spTree>
      <p:nvGrpSpPr>
        <p:cNvPr id="53" name="Shape 53"/>
        <p:cNvGrpSpPr/>
        <p:nvPr/>
      </p:nvGrpSpPr>
      <p:grpSpPr>
        <a:xfrm>
          <a:off x="0" y="0"/>
          <a:ext cx="0" cy="0"/>
          <a:chOff x="0" y="0"/>
          <a:chExt cx="0" cy="0"/>
        </a:xfrm>
      </p:grpSpPr>
      <p:sp>
        <p:nvSpPr>
          <p:cNvPr id="54" name="Google Shape;54;p101"/>
          <p:cNvSpPr/>
          <p:nvPr/>
        </p:nvSpPr>
        <p:spPr>
          <a:xfrm rot="2700000">
            <a:off x="612068" y="-2743350"/>
            <a:ext cx="7393732" cy="10094819"/>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4901"/>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5" name="Google Shape;55;p101"/>
          <p:cNvSpPr txBox="1"/>
          <p:nvPr>
            <p:ph idx="1" type="body"/>
          </p:nvPr>
        </p:nvSpPr>
        <p:spPr>
          <a:xfrm>
            <a:off x="456129" y="1543050"/>
            <a:ext cx="4458900" cy="17145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6" name="Google Shape;56;p101"/>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57" name="Google Shape;57;p101"/>
          <p:cNvGrpSpPr/>
          <p:nvPr/>
        </p:nvGrpSpPr>
        <p:grpSpPr>
          <a:xfrm>
            <a:off x="456149" y="4833756"/>
            <a:ext cx="888551" cy="140016"/>
            <a:chOff x="863272" y="6563918"/>
            <a:chExt cx="861082" cy="135727"/>
          </a:xfrm>
        </p:grpSpPr>
        <p:sp>
          <p:nvSpPr>
            <p:cNvPr id="58" name="Google Shape;58;p101"/>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 name="Google Shape;59;p101"/>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 name="Google Shape;60;p101"/>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 name="Google Shape;61;p101"/>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 name="Google Shape;62;p101"/>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 name="Google Shape;63;p101"/>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 name="Google Shape;64;p101"/>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5" name="Google Shape;65;p101"/>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6" name="Google Shape;66;p101"/>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con ">
  <p:cSld name="Four Icon ">
    <p:spTree>
      <p:nvGrpSpPr>
        <p:cNvPr id="459" name="Shape 459"/>
        <p:cNvGrpSpPr/>
        <p:nvPr/>
      </p:nvGrpSpPr>
      <p:grpSpPr>
        <a:xfrm>
          <a:off x="0" y="0"/>
          <a:ext cx="0" cy="0"/>
          <a:chOff x="0" y="0"/>
          <a:chExt cx="0" cy="0"/>
        </a:xfrm>
      </p:grpSpPr>
      <p:sp>
        <p:nvSpPr>
          <p:cNvPr id="460" name="Google Shape;460;p36"/>
          <p:cNvSpPr/>
          <p:nvPr/>
        </p:nvSpPr>
        <p:spPr>
          <a:xfrm>
            <a:off x="799520" y="1545654"/>
            <a:ext cx="1372200" cy="1371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461" name="Google Shape;461;p36"/>
          <p:cNvSpPr/>
          <p:nvPr/>
        </p:nvSpPr>
        <p:spPr>
          <a:xfrm>
            <a:off x="6978416" y="1545654"/>
            <a:ext cx="1372200" cy="13716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2" name="Google Shape;462;p36"/>
          <p:cNvSpPr/>
          <p:nvPr/>
        </p:nvSpPr>
        <p:spPr>
          <a:xfrm>
            <a:off x="4922857" y="1545654"/>
            <a:ext cx="1372200" cy="1371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3" name="Google Shape;463;p36"/>
          <p:cNvSpPr/>
          <p:nvPr/>
        </p:nvSpPr>
        <p:spPr>
          <a:xfrm>
            <a:off x="2855943" y="1545654"/>
            <a:ext cx="1372200" cy="13716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4" name="Google Shape;464;p36"/>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65" name="Google Shape;465;p36"/>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6" name="Google Shape;466;p36"/>
          <p:cNvSpPr txBox="1"/>
          <p:nvPr>
            <p:ph idx="1"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467" name="Google Shape;467;p36"/>
          <p:cNvSpPr txBox="1"/>
          <p:nvPr>
            <p:ph idx="2" type="body"/>
          </p:nvPr>
        </p:nvSpPr>
        <p:spPr>
          <a:xfrm>
            <a:off x="632169" y="3202131"/>
            <a:ext cx="17148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4"/>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68" name="Google Shape;468;p36"/>
          <p:cNvSpPr txBox="1"/>
          <p:nvPr>
            <p:ph idx="3" type="body"/>
          </p:nvPr>
        </p:nvSpPr>
        <p:spPr>
          <a:xfrm>
            <a:off x="2685559" y="3202131"/>
            <a:ext cx="17148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3"/>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69" name="Google Shape;469;p36"/>
          <p:cNvSpPr txBox="1"/>
          <p:nvPr>
            <p:ph idx="4" type="body"/>
          </p:nvPr>
        </p:nvSpPr>
        <p:spPr>
          <a:xfrm>
            <a:off x="4743495" y="3202131"/>
            <a:ext cx="17148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1"/>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70" name="Google Shape;470;p36"/>
          <p:cNvSpPr txBox="1"/>
          <p:nvPr>
            <p:ph idx="5" type="body"/>
          </p:nvPr>
        </p:nvSpPr>
        <p:spPr>
          <a:xfrm>
            <a:off x="6801431" y="3202131"/>
            <a:ext cx="1714800" cy="1094100"/>
          </a:xfrm>
          <a:prstGeom prst="rect">
            <a:avLst/>
          </a:prstGeom>
          <a:noFill/>
          <a:ln>
            <a:noFill/>
          </a:ln>
        </p:spPr>
        <p:txBody>
          <a:bodyPr anchorCtr="0" anchor="t" bIns="0" lIns="0" spcFirstLastPara="1" rIns="0" wrap="square" tIns="0">
            <a:noAutofit/>
          </a:bodyPr>
          <a:lstStyle>
            <a:lvl1pPr indent="-330200" lvl="0" marL="457200" algn="ctr">
              <a:lnSpc>
                <a:spcPct val="100000"/>
              </a:lnSpc>
              <a:spcBef>
                <a:spcPts val="500"/>
              </a:spcBef>
              <a:spcAft>
                <a:spcPts val="0"/>
              </a:spcAft>
              <a:buSzPts val="1600"/>
              <a:buChar char="​"/>
              <a:defRPr sz="1800">
                <a:solidFill>
                  <a:schemeClr val="accent2"/>
                </a:solidFill>
              </a:defRPr>
            </a:lvl1pPr>
            <a:lvl2pPr indent="-304800" lvl="1" marL="914400" algn="ctr">
              <a:lnSpc>
                <a:spcPct val="100000"/>
              </a:lnSpc>
              <a:spcBef>
                <a:spcPts val="5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con ">
  <p:cSld name="Five Icon ">
    <p:spTree>
      <p:nvGrpSpPr>
        <p:cNvPr id="471" name="Shape 471"/>
        <p:cNvGrpSpPr/>
        <p:nvPr/>
      </p:nvGrpSpPr>
      <p:grpSpPr>
        <a:xfrm>
          <a:off x="0" y="0"/>
          <a:ext cx="0" cy="0"/>
          <a:chOff x="0" y="0"/>
          <a:chExt cx="0" cy="0"/>
        </a:xfrm>
      </p:grpSpPr>
      <p:sp>
        <p:nvSpPr>
          <p:cNvPr id="472" name="Google Shape;472;p37"/>
          <p:cNvSpPr/>
          <p:nvPr/>
        </p:nvSpPr>
        <p:spPr>
          <a:xfrm>
            <a:off x="457469" y="1548497"/>
            <a:ext cx="1372200" cy="13716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
        <p:nvSpPr>
          <p:cNvPr id="473" name="Google Shape;473;p37"/>
          <p:cNvSpPr/>
          <p:nvPr/>
        </p:nvSpPr>
        <p:spPr>
          <a:xfrm>
            <a:off x="7310258" y="1548497"/>
            <a:ext cx="1372200" cy="13716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4" name="Google Shape;474;p37"/>
          <p:cNvSpPr/>
          <p:nvPr/>
        </p:nvSpPr>
        <p:spPr>
          <a:xfrm>
            <a:off x="3902051" y="1548497"/>
            <a:ext cx="1372200" cy="13716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5" name="Google Shape;475;p37"/>
          <p:cNvSpPr/>
          <p:nvPr/>
        </p:nvSpPr>
        <p:spPr>
          <a:xfrm>
            <a:off x="2169904" y="1548497"/>
            <a:ext cx="1372200" cy="13716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37"/>
          <p:cNvSpPr/>
          <p:nvPr/>
        </p:nvSpPr>
        <p:spPr>
          <a:xfrm>
            <a:off x="5600149" y="1548497"/>
            <a:ext cx="1372200" cy="13716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37"/>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478" name="Google Shape;478;p37"/>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9" name="Google Shape;479;p37"/>
          <p:cNvSpPr txBox="1"/>
          <p:nvPr>
            <p:ph idx="1"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480" name="Google Shape;480;p37"/>
          <p:cNvSpPr txBox="1"/>
          <p:nvPr>
            <p:ph idx="2" type="body"/>
          </p:nvPr>
        </p:nvSpPr>
        <p:spPr>
          <a:xfrm>
            <a:off x="458257" y="3212155"/>
            <a:ext cx="1371900" cy="1094100"/>
          </a:xfrm>
          <a:prstGeom prst="rect">
            <a:avLst/>
          </a:prstGeom>
          <a:noFill/>
          <a:ln>
            <a:noFill/>
          </a:ln>
        </p:spPr>
        <p:txBody>
          <a:bodyPr anchorCtr="0" anchor="t" bIns="0" lIns="0" spcFirstLastPara="1" rIns="0" wrap="square" tIns="0">
            <a:noAutofit/>
          </a:bodyPr>
          <a:lstStyle>
            <a:lvl1pPr indent="-317500" lvl="0" marL="457200" algn="ctr">
              <a:lnSpc>
                <a:spcPct val="100000"/>
              </a:lnSpc>
              <a:spcBef>
                <a:spcPts val="500"/>
              </a:spcBef>
              <a:spcAft>
                <a:spcPts val="0"/>
              </a:spcAft>
              <a:buSzPts val="1400"/>
              <a:buChar char="​"/>
              <a:defRPr sz="1500">
                <a:solidFill>
                  <a:schemeClr val="accent4"/>
                </a:solidFill>
              </a:defRPr>
            </a:lvl1pPr>
            <a:lvl2pPr indent="-298450" lvl="1" marL="914400" algn="ctr">
              <a:lnSpc>
                <a:spcPct val="100000"/>
              </a:lnSpc>
              <a:spcBef>
                <a:spcPts val="500"/>
              </a:spcBef>
              <a:spcAft>
                <a:spcPts val="0"/>
              </a:spcAft>
              <a:buSzPts val="1100"/>
              <a:buChar char="​"/>
              <a:defRPr sz="1200"/>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81" name="Google Shape;481;p37"/>
          <p:cNvSpPr txBox="1"/>
          <p:nvPr>
            <p:ph idx="3" type="body"/>
          </p:nvPr>
        </p:nvSpPr>
        <p:spPr>
          <a:xfrm>
            <a:off x="2171075" y="3212155"/>
            <a:ext cx="1371900" cy="1094100"/>
          </a:xfrm>
          <a:prstGeom prst="rect">
            <a:avLst/>
          </a:prstGeom>
          <a:noFill/>
          <a:ln>
            <a:noFill/>
          </a:ln>
        </p:spPr>
        <p:txBody>
          <a:bodyPr anchorCtr="0" anchor="t" bIns="0" lIns="0" spcFirstLastPara="1" rIns="0" wrap="square" tIns="0">
            <a:noAutofit/>
          </a:bodyPr>
          <a:lstStyle>
            <a:lvl1pPr indent="-317500" lvl="0" marL="457200" algn="ctr">
              <a:lnSpc>
                <a:spcPct val="100000"/>
              </a:lnSpc>
              <a:spcBef>
                <a:spcPts val="500"/>
              </a:spcBef>
              <a:spcAft>
                <a:spcPts val="0"/>
              </a:spcAft>
              <a:buSzPts val="1400"/>
              <a:buChar char="​"/>
              <a:defRPr sz="1500">
                <a:solidFill>
                  <a:schemeClr val="accent3"/>
                </a:solidFill>
              </a:defRPr>
            </a:lvl1pPr>
            <a:lvl2pPr indent="-298450" lvl="1" marL="914400" algn="ctr">
              <a:lnSpc>
                <a:spcPct val="100000"/>
              </a:lnSpc>
              <a:spcBef>
                <a:spcPts val="500"/>
              </a:spcBef>
              <a:spcAft>
                <a:spcPts val="0"/>
              </a:spcAft>
              <a:buSzPts val="1100"/>
              <a:buChar char="​"/>
              <a:defRPr sz="1200"/>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82" name="Google Shape;482;p37"/>
          <p:cNvSpPr txBox="1"/>
          <p:nvPr>
            <p:ph idx="4" type="body"/>
          </p:nvPr>
        </p:nvSpPr>
        <p:spPr>
          <a:xfrm>
            <a:off x="3889833" y="3212155"/>
            <a:ext cx="1371900" cy="1094100"/>
          </a:xfrm>
          <a:prstGeom prst="rect">
            <a:avLst/>
          </a:prstGeom>
          <a:noFill/>
          <a:ln>
            <a:noFill/>
          </a:ln>
        </p:spPr>
        <p:txBody>
          <a:bodyPr anchorCtr="0" anchor="t" bIns="0" lIns="0" spcFirstLastPara="1" rIns="0" wrap="square" tIns="0">
            <a:noAutofit/>
          </a:bodyPr>
          <a:lstStyle>
            <a:lvl1pPr indent="-317500" lvl="0" marL="457200" algn="ctr">
              <a:lnSpc>
                <a:spcPct val="100000"/>
              </a:lnSpc>
              <a:spcBef>
                <a:spcPts val="500"/>
              </a:spcBef>
              <a:spcAft>
                <a:spcPts val="0"/>
              </a:spcAft>
              <a:buSzPts val="1400"/>
              <a:buChar char="​"/>
              <a:defRPr sz="1500">
                <a:solidFill>
                  <a:schemeClr val="accent1"/>
                </a:solidFill>
              </a:defRPr>
            </a:lvl1pPr>
            <a:lvl2pPr indent="-298450" lvl="1" marL="914400" algn="ctr">
              <a:lnSpc>
                <a:spcPct val="100000"/>
              </a:lnSpc>
              <a:spcBef>
                <a:spcPts val="500"/>
              </a:spcBef>
              <a:spcAft>
                <a:spcPts val="0"/>
              </a:spcAft>
              <a:buSzPts val="1100"/>
              <a:buChar char="​"/>
              <a:defRPr sz="1200"/>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83" name="Google Shape;483;p37"/>
          <p:cNvSpPr txBox="1"/>
          <p:nvPr>
            <p:ph idx="5" type="body"/>
          </p:nvPr>
        </p:nvSpPr>
        <p:spPr>
          <a:xfrm>
            <a:off x="5603960" y="3212155"/>
            <a:ext cx="1371900" cy="1094100"/>
          </a:xfrm>
          <a:prstGeom prst="rect">
            <a:avLst/>
          </a:prstGeom>
          <a:noFill/>
          <a:ln>
            <a:noFill/>
          </a:ln>
        </p:spPr>
        <p:txBody>
          <a:bodyPr anchorCtr="0" anchor="t" bIns="0" lIns="0" spcFirstLastPara="1" rIns="0" wrap="square" tIns="0">
            <a:noAutofit/>
          </a:bodyPr>
          <a:lstStyle>
            <a:lvl1pPr indent="-317500" lvl="0" marL="457200" algn="ctr">
              <a:lnSpc>
                <a:spcPct val="100000"/>
              </a:lnSpc>
              <a:spcBef>
                <a:spcPts val="500"/>
              </a:spcBef>
              <a:spcAft>
                <a:spcPts val="0"/>
              </a:spcAft>
              <a:buSzPts val="1400"/>
              <a:buChar char="​"/>
              <a:defRPr sz="1500">
                <a:solidFill>
                  <a:schemeClr val="accent2"/>
                </a:solidFill>
              </a:defRPr>
            </a:lvl1pPr>
            <a:lvl2pPr indent="-298450" lvl="1" marL="914400" algn="ctr">
              <a:lnSpc>
                <a:spcPct val="100000"/>
              </a:lnSpc>
              <a:spcBef>
                <a:spcPts val="500"/>
              </a:spcBef>
              <a:spcAft>
                <a:spcPts val="0"/>
              </a:spcAft>
              <a:buSzPts val="1100"/>
              <a:buChar char="​"/>
              <a:defRPr sz="1200"/>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84" name="Google Shape;484;p37"/>
          <p:cNvSpPr txBox="1"/>
          <p:nvPr>
            <p:ph idx="6" type="body"/>
          </p:nvPr>
        </p:nvSpPr>
        <p:spPr>
          <a:xfrm>
            <a:off x="7315915" y="3212155"/>
            <a:ext cx="1371900" cy="1094100"/>
          </a:xfrm>
          <a:prstGeom prst="rect">
            <a:avLst/>
          </a:prstGeom>
          <a:noFill/>
          <a:ln>
            <a:noFill/>
          </a:ln>
        </p:spPr>
        <p:txBody>
          <a:bodyPr anchorCtr="0" anchor="t" bIns="0" lIns="0" spcFirstLastPara="1" rIns="0" wrap="square" tIns="0">
            <a:noAutofit/>
          </a:bodyPr>
          <a:lstStyle>
            <a:lvl1pPr indent="-317500" lvl="0" marL="457200" algn="ctr">
              <a:lnSpc>
                <a:spcPct val="100000"/>
              </a:lnSpc>
              <a:spcBef>
                <a:spcPts val="500"/>
              </a:spcBef>
              <a:spcAft>
                <a:spcPts val="0"/>
              </a:spcAft>
              <a:buSzPts val="1400"/>
              <a:buChar char="​"/>
              <a:defRPr sz="1500">
                <a:solidFill>
                  <a:schemeClr val="accent5"/>
                </a:solidFill>
              </a:defRPr>
            </a:lvl1pPr>
            <a:lvl2pPr indent="-298450" lvl="1" marL="914400" algn="ctr">
              <a:lnSpc>
                <a:spcPct val="100000"/>
              </a:lnSpc>
              <a:spcBef>
                <a:spcPts val="500"/>
              </a:spcBef>
              <a:spcAft>
                <a:spcPts val="0"/>
              </a:spcAft>
              <a:buSzPts val="1100"/>
              <a:buChar char="​"/>
              <a:defRPr sz="1200"/>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 Blue" showMasterSp="0">
  <p:cSld name="Big Statement – Blue">
    <p:spTree>
      <p:nvGrpSpPr>
        <p:cNvPr id="485" name="Shape 485"/>
        <p:cNvGrpSpPr/>
        <p:nvPr/>
      </p:nvGrpSpPr>
      <p:grpSpPr>
        <a:xfrm>
          <a:off x="0" y="0"/>
          <a:ext cx="0" cy="0"/>
          <a:chOff x="0" y="0"/>
          <a:chExt cx="0" cy="0"/>
        </a:xfrm>
      </p:grpSpPr>
      <p:sp>
        <p:nvSpPr>
          <p:cNvPr id="486" name="Google Shape;486;p38"/>
          <p:cNvSpPr/>
          <p:nvPr/>
        </p:nvSpPr>
        <p:spPr>
          <a:xfrm rot="2700000">
            <a:off x="612068" y="-2743350"/>
            <a:ext cx="7393732" cy="10094819"/>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gradFill>
            <a:gsLst>
              <a:gs pos="0">
                <a:srgbClr val="FFFFFF">
                  <a:alpha val="74509"/>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487" name="Google Shape;487;p38"/>
          <p:cNvSpPr/>
          <p:nvPr/>
        </p:nvSpPr>
        <p:spPr>
          <a:xfrm rot="2700000">
            <a:off x="6780862" y="2501358"/>
            <a:ext cx="727461" cy="3402983"/>
          </a:xfrm>
          <a:custGeom>
            <a:rect b="b" l="l" r="r" t="t"/>
            <a:pathLst>
              <a:path extrusionOk="0" h="4540137" w="970552">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488" name="Google Shape;488;p38"/>
          <p:cNvSpPr txBox="1"/>
          <p:nvPr>
            <p:ph idx="1" type="body"/>
          </p:nvPr>
        </p:nvSpPr>
        <p:spPr>
          <a:xfrm>
            <a:off x="456129" y="1543050"/>
            <a:ext cx="4458900" cy="17145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489" name="Google Shape;489;p38"/>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grpSp>
        <p:nvGrpSpPr>
          <p:cNvPr id="490" name="Google Shape;490;p38"/>
          <p:cNvGrpSpPr/>
          <p:nvPr/>
        </p:nvGrpSpPr>
        <p:grpSpPr>
          <a:xfrm>
            <a:off x="456149" y="4833756"/>
            <a:ext cx="888551" cy="140016"/>
            <a:chOff x="863272" y="6563918"/>
            <a:chExt cx="861082" cy="135727"/>
          </a:xfrm>
        </p:grpSpPr>
        <p:sp>
          <p:nvSpPr>
            <p:cNvPr id="491" name="Google Shape;491;p38"/>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2" name="Google Shape;492;p38"/>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3" name="Google Shape;493;p38"/>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38"/>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5" name="Google Shape;495;p38"/>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6" name="Google Shape;496;p38"/>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7" name="Google Shape;497;p38"/>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498" name="Google Shape;498;p38"/>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hoto">
  <p:cSld name="Big Statement with Photo">
    <p:spTree>
      <p:nvGrpSpPr>
        <p:cNvPr id="499" name="Shape 499"/>
        <p:cNvGrpSpPr/>
        <p:nvPr/>
      </p:nvGrpSpPr>
      <p:grpSpPr>
        <a:xfrm>
          <a:off x="0" y="0"/>
          <a:ext cx="0" cy="0"/>
          <a:chOff x="0" y="0"/>
          <a:chExt cx="0" cy="0"/>
        </a:xfrm>
      </p:grpSpPr>
      <p:sp>
        <p:nvSpPr>
          <p:cNvPr id="500" name="Google Shape;500;p39"/>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01" name="Google Shape;501;p39"/>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istic">
  <p:cSld name="Big Statistic">
    <p:spTree>
      <p:nvGrpSpPr>
        <p:cNvPr id="502" name="Shape 502"/>
        <p:cNvGrpSpPr/>
        <p:nvPr/>
      </p:nvGrpSpPr>
      <p:grpSpPr>
        <a:xfrm>
          <a:off x="0" y="0"/>
          <a:ext cx="0" cy="0"/>
          <a:chOff x="0" y="0"/>
          <a:chExt cx="0" cy="0"/>
        </a:xfrm>
      </p:grpSpPr>
      <p:sp>
        <p:nvSpPr>
          <p:cNvPr id="503" name="Google Shape;503;p40"/>
          <p:cNvSpPr/>
          <p:nvPr/>
        </p:nvSpPr>
        <p:spPr>
          <a:xfrm>
            <a:off x="0" y="0"/>
            <a:ext cx="9144000" cy="3249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04" name="Google Shape;504;p40"/>
          <p:cNvSpPr/>
          <p:nvPr/>
        </p:nvSpPr>
        <p:spPr>
          <a:xfrm>
            <a:off x="504527" y="542248"/>
            <a:ext cx="3353700" cy="33528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40"/>
          <p:cNvSpPr txBox="1"/>
          <p:nvPr>
            <p:ph idx="1" type="body"/>
          </p:nvPr>
        </p:nvSpPr>
        <p:spPr>
          <a:xfrm>
            <a:off x="4573191" y="1885949"/>
            <a:ext cx="3771900" cy="10287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06" name="Google Shape;506;p40"/>
          <p:cNvSpPr txBox="1"/>
          <p:nvPr>
            <p:ph idx="2" type="body"/>
          </p:nvPr>
        </p:nvSpPr>
        <p:spPr>
          <a:xfrm>
            <a:off x="456366"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4"/>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07" name="Google Shape;507;p40"/>
          <p:cNvSpPr txBox="1"/>
          <p:nvPr>
            <p:ph idx="3" type="body"/>
          </p:nvPr>
        </p:nvSpPr>
        <p:spPr>
          <a:xfrm>
            <a:off x="1827788"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6"/>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08" name="Google Shape;508;p40"/>
          <p:cNvSpPr txBox="1"/>
          <p:nvPr>
            <p:ph idx="4" type="body"/>
          </p:nvPr>
        </p:nvSpPr>
        <p:spPr>
          <a:xfrm>
            <a:off x="3196660"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3"/>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09" name="Google Shape;509;p40"/>
          <p:cNvSpPr txBox="1"/>
          <p:nvPr>
            <p:ph idx="5" type="body"/>
          </p:nvPr>
        </p:nvSpPr>
        <p:spPr>
          <a:xfrm>
            <a:off x="4567271"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10" name="Google Shape;510;p40"/>
          <p:cNvSpPr txBox="1"/>
          <p:nvPr>
            <p:ph idx="6" type="body"/>
          </p:nvPr>
        </p:nvSpPr>
        <p:spPr>
          <a:xfrm>
            <a:off x="5942051"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11" name="Google Shape;511;p40"/>
          <p:cNvSpPr txBox="1"/>
          <p:nvPr>
            <p:ph idx="7" type="body"/>
          </p:nvPr>
        </p:nvSpPr>
        <p:spPr>
          <a:xfrm>
            <a:off x="7314426"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5"/>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12" name="Google Shape;512;p40"/>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Purple" showMasterSp="0">
  <p:cSld name="Thank You / Closing – Purple">
    <p:spTree>
      <p:nvGrpSpPr>
        <p:cNvPr id="513" name="Shape 513"/>
        <p:cNvGrpSpPr/>
        <p:nvPr/>
      </p:nvGrpSpPr>
      <p:grpSpPr>
        <a:xfrm>
          <a:off x="0" y="0"/>
          <a:ext cx="0" cy="0"/>
          <a:chOff x="0" y="0"/>
          <a:chExt cx="0" cy="0"/>
        </a:xfrm>
      </p:grpSpPr>
      <p:grpSp>
        <p:nvGrpSpPr>
          <p:cNvPr id="514" name="Google Shape;514;p41"/>
          <p:cNvGrpSpPr/>
          <p:nvPr/>
        </p:nvGrpSpPr>
        <p:grpSpPr>
          <a:xfrm>
            <a:off x="456149" y="4833756"/>
            <a:ext cx="888551" cy="140016"/>
            <a:chOff x="863272" y="6563918"/>
            <a:chExt cx="861082" cy="135727"/>
          </a:xfrm>
        </p:grpSpPr>
        <p:sp>
          <p:nvSpPr>
            <p:cNvPr id="515" name="Google Shape;515;p41"/>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6" name="Google Shape;516;p41"/>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7" name="Google Shape;517;p41"/>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8" name="Google Shape;518;p41"/>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9" name="Google Shape;519;p41"/>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0" name="Google Shape;520;p41"/>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1" name="Google Shape;521;p41"/>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22" name="Google Shape;522;p41"/>
          <p:cNvSpPr txBox="1"/>
          <p:nvPr/>
        </p:nvSpPr>
        <p:spPr>
          <a:xfrm>
            <a:off x="5343575" y="3100273"/>
            <a:ext cx="2689800" cy="519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accent2"/>
              </a:buClr>
              <a:buSzPts val="3800"/>
              <a:buFont typeface="Arial"/>
              <a:buNone/>
            </a:pPr>
            <a:r>
              <a:rPr b="0" i="0" lang="en" sz="3800" u="none" cap="none" strike="noStrike">
                <a:solidFill>
                  <a:schemeClr val="accent2"/>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sp>
        <p:nvSpPr>
          <p:cNvPr id="523" name="Google Shape;523;p41"/>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24" name="Google Shape;524;p41"/>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rgbClr val="7F35AB">
                  <a:alpha val="92549"/>
                </a:srgbClr>
              </a:gs>
              <a:gs pos="22000">
                <a:srgbClr val="7F35AB">
                  <a:alpha val="92549"/>
                </a:srgbClr>
              </a:gs>
              <a:gs pos="77000">
                <a:srgbClr val="FFFFFF">
                  <a:alpha val="77647"/>
                </a:srgbClr>
              </a:gs>
              <a:gs pos="95000">
                <a:schemeClr val="lt1"/>
              </a:gs>
              <a:gs pos="100000">
                <a:schemeClr val="lt1"/>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25" name="Google Shape;525;p41"/>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Blue" showMasterSp="0">
  <p:cSld name="Thank You / Closing – Blue">
    <p:spTree>
      <p:nvGrpSpPr>
        <p:cNvPr id="526" name="Shape 526"/>
        <p:cNvGrpSpPr/>
        <p:nvPr/>
      </p:nvGrpSpPr>
      <p:grpSpPr>
        <a:xfrm>
          <a:off x="0" y="0"/>
          <a:ext cx="0" cy="0"/>
          <a:chOff x="0" y="0"/>
          <a:chExt cx="0" cy="0"/>
        </a:xfrm>
      </p:grpSpPr>
      <p:grpSp>
        <p:nvGrpSpPr>
          <p:cNvPr id="527" name="Google Shape;527;p42"/>
          <p:cNvGrpSpPr/>
          <p:nvPr/>
        </p:nvGrpSpPr>
        <p:grpSpPr>
          <a:xfrm>
            <a:off x="456149" y="4833756"/>
            <a:ext cx="888551" cy="140016"/>
            <a:chOff x="863272" y="6563918"/>
            <a:chExt cx="861082" cy="135727"/>
          </a:xfrm>
        </p:grpSpPr>
        <p:sp>
          <p:nvSpPr>
            <p:cNvPr id="528" name="Google Shape;528;p42"/>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9" name="Google Shape;529;p42"/>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0" name="Google Shape;530;p42"/>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1" name="Google Shape;531;p42"/>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2" name="Google Shape;532;p42"/>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3" name="Google Shape;533;p42"/>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4" name="Google Shape;534;p42"/>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35" name="Google Shape;535;p42"/>
          <p:cNvSpPr txBox="1"/>
          <p:nvPr/>
        </p:nvSpPr>
        <p:spPr>
          <a:xfrm>
            <a:off x="5343575" y="3100273"/>
            <a:ext cx="2689800" cy="519300"/>
          </a:xfrm>
          <a:prstGeom prst="rect">
            <a:avLst/>
          </a:prstGeom>
          <a:noFill/>
          <a:ln>
            <a:noFill/>
          </a:ln>
        </p:spPr>
        <p:txBody>
          <a:bodyPr anchorCtr="0" anchor="t" bIns="0" lIns="0" spcFirstLastPara="1" rIns="0" wrap="square" tIns="0">
            <a:noAutofit/>
          </a:bodyPr>
          <a:lstStyle/>
          <a:p>
            <a:pPr indent="0" lvl="0" marL="0" marR="0" rtl="0" algn="r">
              <a:lnSpc>
                <a:spcPct val="90000"/>
              </a:lnSpc>
              <a:spcBef>
                <a:spcPts val="0"/>
              </a:spcBef>
              <a:spcAft>
                <a:spcPts val="0"/>
              </a:spcAft>
              <a:buClr>
                <a:schemeClr val="accent2"/>
              </a:buClr>
              <a:buSzPts val="3800"/>
              <a:buFont typeface="Arial"/>
              <a:buNone/>
            </a:pPr>
            <a:r>
              <a:rPr b="0" i="0" lang="en" sz="3800" u="none" cap="none" strike="noStrike">
                <a:solidFill>
                  <a:schemeClr val="accent2"/>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sp>
        <p:nvSpPr>
          <p:cNvPr id="536" name="Google Shape;536;p42"/>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37" name="Google Shape;537;p42"/>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chemeClr val="accent3"/>
              </a:gs>
              <a:gs pos="24000">
                <a:schemeClr val="accent3"/>
              </a:gs>
              <a:gs pos="80510">
                <a:srgbClr val="FFFFFF">
                  <a:alpha val="74509"/>
                </a:srgbClr>
              </a:gs>
              <a:gs pos="100000">
                <a:schemeClr val="lt1"/>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38" name="Google Shape;538;p42"/>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Blank)" showMasterSp="0">
  <p:cSld name="Thank You / Closing_1">
    <p:spTree>
      <p:nvGrpSpPr>
        <p:cNvPr id="539" name="Shape 539"/>
        <p:cNvGrpSpPr/>
        <p:nvPr/>
      </p:nvGrpSpPr>
      <p:grpSpPr>
        <a:xfrm>
          <a:off x="0" y="0"/>
          <a:ext cx="0" cy="0"/>
          <a:chOff x="0" y="0"/>
          <a:chExt cx="0" cy="0"/>
        </a:xfrm>
      </p:grpSpPr>
      <p:sp>
        <p:nvSpPr>
          <p:cNvPr id="540" name="Google Shape;540;p43"/>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nvGrpSpPr>
          <p:cNvPr id="541" name="Google Shape;541;p43"/>
          <p:cNvGrpSpPr/>
          <p:nvPr/>
        </p:nvGrpSpPr>
        <p:grpSpPr>
          <a:xfrm>
            <a:off x="456149" y="4833756"/>
            <a:ext cx="888551" cy="140016"/>
            <a:chOff x="863272" y="6563918"/>
            <a:chExt cx="861082" cy="135727"/>
          </a:xfrm>
        </p:grpSpPr>
        <p:sp>
          <p:nvSpPr>
            <p:cNvPr id="542" name="Google Shape;542;p43"/>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3" name="Google Shape;543;p43"/>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4" name="Google Shape;544;p43"/>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5" name="Google Shape;545;p43"/>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6" name="Google Shape;546;p43"/>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7" name="Google Shape;547;p43"/>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8" name="Google Shape;548;p43"/>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49" name="Google Shape;549;p43"/>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89803"/>
                </a:srgbClr>
              </a:gs>
              <a:gs pos="94000">
                <a:schemeClr val="lt1"/>
              </a:gs>
              <a:gs pos="100000">
                <a:schemeClr val="lt1"/>
              </a:gs>
            </a:gsLst>
            <a:lin ang="7799903"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50" name="Google Shape;550;p43"/>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Purple (Blank)" showMasterSp="0">
  <p:cSld name="Thank You / Closing – Purple_1">
    <p:spTree>
      <p:nvGrpSpPr>
        <p:cNvPr id="551" name="Shape 551"/>
        <p:cNvGrpSpPr/>
        <p:nvPr/>
      </p:nvGrpSpPr>
      <p:grpSpPr>
        <a:xfrm>
          <a:off x="0" y="0"/>
          <a:ext cx="0" cy="0"/>
          <a:chOff x="0" y="0"/>
          <a:chExt cx="0" cy="0"/>
        </a:xfrm>
      </p:grpSpPr>
      <p:grpSp>
        <p:nvGrpSpPr>
          <p:cNvPr id="552" name="Google Shape;552;p44"/>
          <p:cNvGrpSpPr/>
          <p:nvPr/>
        </p:nvGrpSpPr>
        <p:grpSpPr>
          <a:xfrm>
            <a:off x="456149" y="4833756"/>
            <a:ext cx="888551" cy="140016"/>
            <a:chOff x="863272" y="6563918"/>
            <a:chExt cx="861082" cy="135727"/>
          </a:xfrm>
        </p:grpSpPr>
        <p:sp>
          <p:nvSpPr>
            <p:cNvPr id="553" name="Google Shape;553;p44"/>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4" name="Google Shape;554;p44"/>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5" name="Google Shape;555;p44"/>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6" name="Google Shape;556;p44"/>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7" name="Google Shape;557;p44"/>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8" name="Google Shape;558;p44"/>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9" name="Google Shape;559;p44"/>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60" name="Google Shape;560;p44"/>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61" name="Google Shape;561;p44"/>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rgbClr val="7F35AB">
                  <a:alpha val="92549"/>
                </a:srgbClr>
              </a:gs>
              <a:gs pos="22000">
                <a:srgbClr val="7F35AB">
                  <a:alpha val="92549"/>
                </a:srgbClr>
              </a:gs>
              <a:gs pos="77000">
                <a:srgbClr val="FFFFFF">
                  <a:alpha val="77647"/>
                </a:srgbClr>
              </a:gs>
              <a:gs pos="95000">
                <a:schemeClr val="lt1"/>
              </a:gs>
              <a:gs pos="100000">
                <a:schemeClr val="lt1"/>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62" name="Google Shape;562;p44"/>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Blue (Blank)" showMasterSp="0">
  <p:cSld name="Thank You / Closing – Blue_1">
    <p:spTree>
      <p:nvGrpSpPr>
        <p:cNvPr id="563" name="Shape 563"/>
        <p:cNvGrpSpPr/>
        <p:nvPr/>
      </p:nvGrpSpPr>
      <p:grpSpPr>
        <a:xfrm>
          <a:off x="0" y="0"/>
          <a:ext cx="0" cy="0"/>
          <a:chOff x="0" y="0"/>
          <a:chExt cx="0" cy="0"/>
        </a:xfrm>
      </p:grpSpPr>
      <p:grpSp>
        <p:nvGrpSpPr>
          <p:cNvPr id="564" name="Google Shape;564;p45"/>
          <p:cNvGrpSpPr/>
          <p:nvPr/>
        </p:nvGrpSpPr>
        <p:grpSpPr>
          <a:xfrm>
            <a:off x="456149" y="4833756"/>
            <a:ext cx="888551" cy="140016"/>
            <a:chOff x="863272" y="6563918"/>
            <a:chExt cx="861082" cy="135727"/>
          </a:xfrm>
        </p:grpSpPr>
        <p:sp>
          <p:nvSpPr>
            <p:cNvPr id="565" name="Google Shape;565;p45"/>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6" name="Google Shape;566;p45"/>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7" name="Google Shape;567;p45"/>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8" name="Google Shape;568;p45"/>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9" name="Google Shape;569;p45"/>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0" name="Google Shape;570;p45"/>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1" name="Google Shape;571;p45"/>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572" name="Google Shape;572;p45"/>
          <p:cNvSpPr/>
          <p:nvPr/>
        </p:nvSpPr>
        <p:spPr>
          <a:xfrm rot="2700000">
            <a:off x="377421" y="-1687937"/>
            <a:ext cx="2167460" cy="6292925"/>
          </a:xfrm>
          <a:custGeom>
            <a:rect b="b" l="l" r="r" t="t"/>
            <a:pathLst>
              <a:path extrusionOk="0" h="8395793" w="2891746">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73" name="Google Shape;573;p45"/>
          <p:cNvSpPr/>
          <p:nvPr/>
        </p:nvSpPr>
        <p:spPr>
          <a:xfrm rot="-2700000">
            <a:off x="-939917" y="2186430"/>
            <a:ext cx="4776614" cy="678752"/>
          </a:xfrm>
          <a:custGeom>
            <a:rect b="b" l="l" r="r" t="t"/>
            <a:pathLst>
              <a:path extrusionOk="0" h="905566" w="6372785">
                <a:moveTo>
                  <a:pt x="6372785" y="0"/>
                </a:moveTo>
                <a:lnTo>
                  <a:pt x="6372785" y="905566"/>
                </a:lnTo>
                <a:lnTo>
                  <a:pt x="0" y="905566"/>
                </a:lnTo>
                <a:lnTo>
                  <a:pt x="905566" y="0"/>
                </a:lnTo>
                <a:close/>
              </a:path>
            </a:pathLst>
          </a:custGeom>
          <a:gradFill>
            <a:gsLst>
              <a:gs pos="0">
                <a:schemeClr val="accent3"/>
              </a:gs>
              <a:gs pos="24000">
                <a:schemeClr val="accent3"/>
              </a:gs>
              <a:gs pos="80510">
                <a:srgbClr val="FFFFFF">
                  <a:alpha val="74509"/>
                </a:srgbClr>
              </a:gs>
              <a:gs pos="100000">
                <a:schemeClr val="lt1"/>
              </a:gs>
            </a:gsLst>
            <a:lin ang="840013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74" name="Google Shape;574;p45"/>
          <p:cNvSpPr txBox="1"/>
          <p:nvPr/>
        </p:nvSpPr>
        <p:spPr>
          <a:xfrm flipH="1">
            <a:off x="1558417" y="4879738"/>
            <a:ext cx="15771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Diagram Box 2">
  <p:cSld name="7 – Diagram Box">
    <p:bg>
      <p:bgPr>
        <a:solidFill>
          <a:srgbClr val="F3F3F3"/>
        </a:solidFill>
      </p:bgPr>
    </p:bg>
    <p:spTree>
      <p:nvGrpSpPr>
        <p:cNvPr id="67" name="Shape 67"/>
        <p:cNvGrpSpPr/>
        <p:nvPr/>
      </p:nvGrpSpPr>
      <p:grpSpPr>
        <a:xfrm>
          <a:off x="0" y="0"/>
          <a:ext cx="0" cy="0"/>
          <a:chOff x="0" y="0"/>
          <a:chExt cx="0" cy="0"/>
        </a:xfrm>
      </p:grpSpPr>
      <p:sp>
        <p:nvSpPr>
          <p:cNvPr id="68" name="Google Shape;68;p51"/>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Clr>
                <a:srgbClr val="000000"/>
              </a:buClr>
              <a:buSzPts val="2500"/>
              <a:buNone/>
              <a:defRPr b="1" i="0" sz="2500" u="none" cap="none" strike="noStrike">
                <a:solidFill>
                  <a:schemeClr val="dk1"/>
                </a:solidFil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51"/>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70" name="Google Shape;70;p51"/>
          <p:cNvCxnSpPr/>
          <p:nvPr/>
        </p:nvCxnSpPr>
        <p:spPr>
          <a:xfrm>
            <a:off x="8855561"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71" name="Google Shape;71;p51"/>
          <p:cNvCxnSpPr/>
          <p:nvPr/>
        </p:nvCxnSpPr>
        <p:spPr>
          <a:xfrm>
            <a:off x="287536"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72" name="Google Shape;72;p51"/>
          <p:cNvCxnSpPr/>
          <p:nvPr/>
        </p:nvCxnSpPr>
        <p:spPr>
          <a:xfrm rot="10800000">
            <a:off x="-228600" y="923925"/>
            <a:ext cx="114300" cy="0"/>
          </a:xfrm>
          <a:prstGeom prst="straightConnector1">
            <a:avLst/>
          </a:prstGeom>
          <a:noFill/>
          <a:ln cap="flat" cmpd="sng" w="9525">
            <a:solidFill>
              <a:srgbClr val="D9D9D9"/>
            </a:solidFill>
            <a:prstDash val="solid"/>
            <a:round/>
            <a:headEnd len="sm" w="sm" type="none"/>
            <a:tailEnd len="sm" w="sm" type="none"/>
          </a:ln>
        </p:spPr>
      </p:cxnSp>
      <p:cxnSp>
        <p:nvCxnSpPr>
          <p:cNvPr id="73" name="Google Shape;73;p51"/>
          <p:cNvCxnSpPr/>
          <p:nvPr/>
        </p:nvCxnSpPr>
        <p:spPr>
          <a:xfrm rot="10800000">
            <a:off x="-228600" y="4669500"/>
            <a:ext cx="114300" cy="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Check" showMasterSp="0">
  <p:cSld name="Font Check">
    <p:spTree>
      <p:nvGrpSpPr>
        <p:cNvPr id="575" name="Shape 575"/>
        <p:cNvGrpSpPr/>
        <p:nvPr/>
      </p:nvGrpSpPr>
      <p:grpSpPr>
        <a:xfrm>
          <a:off x="0" y="0"/>
          <a:ext cx="0" cy="0"/>
          <a:chOff x="0" y="0"/>
          <a:chExt cx="0" cy="0"/>
        </a:xfrm>
      </p:grpSpPr>
      <p:sp>
        <p:nvSpPr>
          <p:cNvPr id="576" name="Google Shape;576;p46"/>
          <p:cNvSpPr/>
          <p:nvPr/>
        </p:nvSpPr>
        <p:spPr>
          <a:xfrm>
            <a:off x="0" y="0"/>
            <a:ext cx="9144000"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7" name="Google Shape;577;p46"/>
          <p:cNvSpPr txBox="1"/>
          <p:nvPr/>
        </p:nvSpPr>
        <p:spPr>
          <a:xfrm>
            <a:off x="423537" y="275015"/>
            <a:ext cx="8253000" cy="529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2"/>
              </a:buClr>
              <a:buSzPts val="3800"/>
              <a:buFont typeface="Arial"/>
              <a:buNone/>
            </a:pPr>
            <a:r>
              <a:t/>
            </a:r>
            <a:endParaRPr b="0" i="0" sz="3800" u="none" cap="none" strike="noStrike">
              <a:solidFill>
                <a:schemeClr val="lt1"/>
              </a:solidFill>
              <a:latin typeface="Arial"/>
              <a:ea typeface="Arial"/>
              <a:cs typeface="Arial"/>
              <a:sym typeface="Arial"/>
            </a:endParaRPr>
          </a:p>
        </p:txBody>
      </p:sp>
      <p:sp>
        <p:nvSpPr>
          <p:cNvPr id="578" name="Google Shape;578;p46"/>
          <p:cNvSpPr txBox="1"/>
          <p:nvPr/>
        </p:nvSpPr>
        <p:spPr>
          <a:xfrm>
            <a:off x="465793" y="2929545"/>
            <a:ext cx="8224200" cy="1785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If yes, you are good to go!</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If the answer is no, you do not have the Metropolis font installed.</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30000"/>
              </a:lnSpc>
              <a:spcBef>
                <a:spcPts val="0"/>
              </a:spcBef>
              <a:spcAft>
                <a:spcPts val="0"/>
              </a:spcAft>
              <a:buClr>
                <a:schemeClr val="lt1"/>
              </a:buClr>
              <a:buSzPts val="1400"/>
              <a:buFont typeface="Arial"/>
              <a:buNone/>
            </a:pPr>
            <a:r>
              <a:rPr b="0" i="0" lang="en" sz="1400" u="sng" cap="none" strike="noStrike">
                <a:solidFill>
                  <a:schemeClr val="hlink"/>
                </a:solidFill>
                <a:latin typeface="Arial"/>
                <a:ea typeface="Arial"/>
                <a:cs typeface="Arial"/>
                <a:sym typeface="Arial"/>
                <a:hlinkClick r:id="rId2"/>
              </a:rPr>
              <a:t>Click here</a:t>
            </a:r>
            <a:r>
              <a:rPr b="0" i="0" lang="en" sz="1400" u="none" cap="none" strike="noStrike">
                <a:solidFill>
                  <a:schemeClr val="lt1"/>
                </a:solidFill>
                <a:latin typeface="Arial"/>
                <a:ea typeface="Arial"/>
                <a:cs typeface="Arial"/>
                <a:sym typeface="Arial"/>
              </a:rPr>
              <a:t> to download the font.</a:t>
            </a:r>
            <a:endParaRPr b="0" i="0" sz="1100" u="none" cap="none" strike="noStrike">
              <a:solidFill>
                <a:srgbClr val="000000"/>
              </a:solidFill>
              <a:latin typeface="Arial"/>
              <a:ea typeface="Arial"/>
              <a:cs typeface="Arial"/>
              <a:sym typeface="Arial"/>
            </a:endParaRPr>
          </a:p>
          <a:p>
            <a:pPr indent="-177800" lvl="0" marL="304800" marR="0" rtl="0" algn="l">
              <a:lnSpc>
                <a:spcPct val="130000"/>
              </a:lnSpc>
              <a:spcBef>
                <a:spcPts val="0"/>
              </a:spcBef>
              <a:spcAft>
                <a:spcPts val="0"/>
              </a:spcAft>
              <a:buClr>
                <a:schemeClr val="lt1"/>
              </a:buClr>
              <a:buSzPts val="1400"/>
              <a:buFont typeface="Arial"/>
              <a:buChar char="•"/>
            </a:pPr>
            <a:r>
              <a:rPr b="0" i="0" lang="en" sz="1400" u="none" cap="none" strike="noStrike">
                <a:solidFill>
                  <a:schemeClr val="lt1"/>
                </a:solidFill>
                <a:latin typeface="Arial"/>
                <a:ea typeface="Arial"/>
                <a:cs typeface="Arial"/>
                <a:sym typeface="Arial"/>
              </a:rPr>
              <a:t>Log in with SSO and select the Brand Assets tab in Brand Central</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Need more information on how to install fonts? </a:t>
            </a:r>
            <a:br>
              <a:rPr b="0" i="0" lang="en" sz="1400" u="none" cap="none" strike="noStrike">
                <a:solidFill>
                  <a:schemeClr val="lt1"/>
                </a:solidFill>
                <a:latin typeface="Arial"/>
                <a:ea typeface="Arial"/>
                <a:cs typeface="Arial"/>
                <a:sym typeface="Arial"/>
              </a:rPr>
            </a:br>
            <a:r>
              <a:rPr b="0" i="0" lang="en" sz="1400" u="none" cap="none" strike="noStrike">
                <a:solidFill>
                  <a:schemeClr val="lt1"/>
                </a:solidFill>
                <a:latin typeface="Arial"/>
                <a:ea typeface="Arial"/>
                <a:cs typeface="Arial"/>
                <a:sym typeface="Arial"/>
              </a:rPr>
              <a:t>Refer to the quick-start section in the template guidelines or contact Oasis.</a:t>
            </a:r>
            <a:endParaRPr b="0" i="0" sz="11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endParaRPr b="0" i="0" sz="2400" u="none" cap="none" strike="noStrike">
              <a:solidFill>
                <a:schemeClr val="lt1"/>
              </a:solidFill>
              <a:latin typeface="Arial"/>
              <a:ea typeface="Arial"/>
              <a:cs typeface="Arial"/>
              <a:sym typeface="Arial"/>
            </a:endParaRPr>
          </a:p>
        </p:txBody>
      </p:sp>
      <p:sp>
        <p:nvSpPr>
          <p:cNvPr id="579" name="Google Shape;579;p46"/>
          <p:cNvSpPr txBox="1"/>
          <p:nvPr>
            <p:ph idx="1" type="body"/>
          </p:nvPr>
        </p:nvSpPr>
        <p:spPr>
          <a:xfrm>
            <a:off x="448702" y="2181175"/>
            <a:ext cx="4017000" cy="671400"/>
          </a:xfrm>
          <a:prstGeom prst="rect">
            <a:avLst/>
          </a:prstGeom>
          <a:noFill/>
          <a:ln>
            <a:noFill/>
          </a:ln>
        </p:spPr>
        <p:txBody>
          <a:bodyPr anchorCtr="0" anchor="t" bIns="0" lIns="0" spcFirstLastPara="1" rIns="0" wrap="square" tIns="0">
            <a:noAutofit/>
          </a:bodyPr>
          <a:lstStyle>
            <a:lvl1pPr indent="-438150" lvl="0" marL="457200" algn="l">
              <a:lnSpc>
                <a:spcPct val="100000"/>
              </a:lnSpc>
              <a:spcBef>
                <a:spcPts val="1400"/>
              </a:spcBef>
              <a:spcAft>
                <a:spcPts val="0"/>
              </a:spcAft>
              <a:buSzPts val="3300"/>
              <a:buChar char="​"/>
              <a:defRPr sz="3700">
                <a:solidFill>
                  <a:schemeClr val="lt1"/>
                </a:solidFill>
              </a:defRPr>
            </a:lvl1pPr>
            <a:lvl2pPr indent="-381000" lvl="1" marL="914400" algn="l">
              <a:lnSpc>
                <a:spcPct val="100000"/>
              </a:lnSpc>
              <a:spcBef>
                <a:spcPts val="200"/>
              </a:spcBef>
              <a:spcAft>
                <a:spcPts val="0"/>
              </a:spcAft>
              <a:buSzPts val="2400"/>
              <a:buChar char="•"/>
              <a:defRPr sz="2700">
                <a:solidFill>
                  <a:schemeClr val="lt1"/>
                </a:solidFill>
              </a:defRPr>
            </a:lvl2pPr>
            <a:lvl3pPr indent="-368300" lvl="2" marL="1371600" algn="l">
              <a:lnSpc>
                <a:spcPct val="100000"/>
              </a:lnSpc>
              <a:spcBef>
                <a:spcPts val="200"/>
              </a:spcBef>
              <a:spcAft>
                <a:spcPts val="0"/>
              </a:spcAft>
              <a:buSzPts val="2200"/>
              <a:buChar char="–"/>
              <a:defRPr sz="2400">
                <a:solidFill>
                  <a:schemeClr val="lt1"/>
                </a:solidFill>
              </a:defRPr>
            </a:lvl3pPr>
            <a:lvl4pPr indent="-349250" lvl="3" marL="1828800" algn="l">
              <a:lnSpc>
                <a:spcPct val="100000"/>
              </a:lnSpc>
              <a:spcBef>
                <a:spcPts val="200"/>
              </a:spcBef>
              <a:spcAft>
                <a:spcPts val="0"/>
              </a:spcAft>
              <a:buSzPts val="1900"/>
              <a:buChar char="•"/>
              <a:defRPr sz="2100">
                <a:solidFill>
                  <a:schemeClr val="lt1"/>
                </a:solidFill>
              </a:defRPr>
            </a:lvl4pPr>
            <a:lvl5pPr indent="-349250" lvl="4" marL="2286000" algn="l">
              <a:lnSpc>
                <a:spcPct val="100000"/>
              </a:lnSpc>
              <a:spcBef>
                <a:spcPts val="200"/>
              </a:spcBef>
              <a:spcAft>
                <a:spcPts val="0"/>
              </a:spcAft>
              <a:buSzPts val="1900"/>
              <a:buChar char="–"/>
              <a:defRPr sz="2100">
                <a:solidFill>
                  <a:schemeClr val="l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580" name="Google Shape;580;p46"/>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1" name="Google Shape;581;p46"/>
          <p:cNvSpPr txBox="1"/>
          <p:nvPr>
            <p:ph idx="2" type="subTitle"/>
          </p:nvPr>
        </p:nvSpPr>
        <p:spPr>
          <a:xfrm>
            <a:off x="444765" y="628579"/>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SzPts val="1400"/>
              <a:buNone/>
              <a:defRPr sz="1500">
                <a:solidFill>
                  <a:schemeClr val="lt1"/>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582" name="Google Shape;582;p46"/>
          <p:cNvSpPr/>
          <p:nvPr/>
        </p:nvSpPr>
        <p:spPr>
          <a:xfrm>
            <a:off x="467653" y="1069856"/>
            <a:ext cx="4748700" cy="325800"/>
          </a:xfrm>
          <a:prstGeom prst="rect">
            <a:avLst/>
          </a:prstGeom>
          <a:solidFill>
            <a:srgbClr val="3F1A5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Arial"/>
                <a:ea typeface="Arial"/>
                <a:cs typeface="Arial"/>
                <a:sym typeface="Arial"/>
              </a:rPr>
              <a:t>DO NOT USE THIS. THIS TEMPLATE USES </a:t>
            </a:r>
            <a:r>
              <a:rPr b="1" i="0" lang="en" sz="800" u="none" cap="none" strike="noStrike">
                <a:solidFill>
                  <a:schemeClr val="lt1"/>
                </a:solidFill>
                <a:latin typeface="Arial"/>
                <a:ea typeface="Arial"/>
                <a:cs typeface="Arial"/>
                <a:sym typeface="Arial"/>
              </a:rPr>
              <a:t>MONSERRAT</a:t>
            </a:r>
            <a:r>
              <a:rPr b="0" i="0" lang="en" sz="800" u="none" cap="none" strike="noStrike">
                <a:solidFill>
                  <a:schemeClr val="lt1"/>
                </a:solidFill>
                <a:latin typeface="Arial"/>
                <a:ea typeface="Arial"/>
                <a:cs typeface="Arial"/>
                <a:sym typeface="Arial"/>
              </a:rPr>
              <a:t>, BECAUSE METROPOLIS IS NOT INCLUDED IN GOOGLE FONTS. WE ARE WORKING ON GETTING IT INCLUDED</a:t>
            </a:r>
            <a:endParaRPr b="0" i="0" sz="1100" u="none" cap="none" strike="noStrike">
              <a:solidFill>
                <a:srgbClr val="000000"/>
              </a:solidFill>
              <a:latin typeface="Arial"/>
              <a:ea typeface="Arial"/>
              <a:cs typeface="Arial"/>
              <a:sym typeface="Arial"/>
            </a:endParaRPr>
          </a:p>
        </p:txBody>
      </p:sp>
      <p:cxnSp>
        <p:nvCxnSpPr>
          <p:cNvPr id="583" name="Google Shape;583;p46"/>
          <p:cNvCxnSpPr/>
          <p:nvPr/>
        </p:nvCxnSpPr>
        <p:spPr>
          <a:xfrm>
            <a:off x="467645" y="1395583"/>
            <a:ext cx="5476200" cy="0"/>
          </a:xfrm>
          <a:prstGeom prst="straightConnector1">
            <a:avLst/>
          </a:prstGeom>
          <a:noFill/>
          <a:ln cap="flat" cmpd="sng" w="25400">
            <a:solidFill>
              <a:schemeClr val="lt1"/>
            </a:solidFill>
            <a:prstDash val="solid"/>
            <a:miter lim="800000"/>
            <a:headEnd len="sm" w="sm" type="none"/>
            <a:tailEnd len="sm" w="sm" type="none"/>
          </a:ln>
        </p:spPr>
      </p:cxnSp>
      <p:sp>
        <p:nvSpPr>
          <p:cNvPr id="584" name="Google Shape;584;p46"/>
          <p:cNvSpPr txBox="1"/>
          <p:nvPr>
            <p:ph idx="3" type="body"/>
          </p:nvPr>
        </p:nvSpPr>
        <p:spPr>
          <a:xfrm>
            <a:off x="4488931" y="2181175"/>
            <a:ext cx="4017000" cy="671400"/>
          </a:xfrm>
          <a:prstGeom prst="rect">
            <a:avLst/>
          </a:prstGeom>
          <a:noFill/>
          <a:ln>
            <a:noFill/>
          </a:ln>
        </p:spPr>
        <p:txBody>
          <a:bodyPr anchorCtr="0" anchor="t" bIns="0" lIns="0" spcFirstLastPara="1" rIns="0" wrap="square" tIns="0">
            <a:noAutofit/>
          </a:bodyPr>
          <a:lstStyle>
            <a:lvl1pPr indent="-438150" lvl="0" marL="457200" algn="l">
              <a:lnSpc>
                <a:spcPct val="100000"/>
              </a:lnSpc>
              <a:spcBef>
                <a:spcPts val="1400"/>
              </a:spcBef>
              <a:spcAft>
                <a:spcPts val="0"/>
              </a:spcAft>
              <a:buSzPts val="3300"/>
              <a:buChar char="​"/>
              <a:defRPr sz="3700">
                <a:solidFill>
                  <a:schemeClr val="lt1"/>
                </a:solidFill>
              </a:defRPr>
            </a:lvl1pPr>
            <a:lvl2pPr indent="-381000" lvl="1" marL="914400" algn="l">
              <a:lnSpc>
                <a:spcPct val="100000"/>
              </a:lnSpc>
              <a:spcBef>
                <a:spcPts val="200"/>
              </a:spcBef>
              <a:spcAft>
                <a:spcPts val="0"/>
              </a:spcAft>
              <a:buSzPts val="2400"/>
              <a:buChar char="•"/>
              <a:defRPr sz="2700">
                <a:solidFill>
                  <a:schemeClr val="lt1"/>
                </a:solidFill>
              </a:defRPr>
            </a:lvl2pPr>
            <a:lvl3pPr indent="-368300" lvl="2" marL="1371600" algn="l">
              <a:lnSpc>
                <a:spcPct val="100000"/>
              </a:lnSpc>
              <a:spcBef>
                <a:spcPts val="200"/>
              </a:spcBef>
              <a:spcAft>
                <a:spcPts val="0"/>
              </a:spcAft>
              <a:buSzPts val="2200"/>
              <a:buChar char="–"/>
              <a:defRPr sz="2400">
                <a:solidFill>
                  <a:schemeClr val="lt1"/>
                </a:solidFill>
              </a:defRPr>
            </a:lvl3pPr>
            <a:lvl4pPr indent="-349250" lvl="3" marL="1828800" algn="l">
              <a:lnSpc>
                <a:spcPct val="100000"/>
              </a:lnSpc>
              <a:spcBef>
                <a:spcPts val="200"/>
              </a:spcBef>
              <a:spcAft>
                <a:spcPts val="0"/>
              </a:spcAft>
              <a:buSzPts val="1900"/>
              <a:buChar char="•"/>
              <a:defRPr sz="2100">
                <a:solidFill>
                  <a:schemeClr val="lt1"/>
                </a:solidFill>
              </a:defRPr>
            </a:lvl4pPr>
            <a:lvl5pPr indent="-349250" lvl="4" marL="2286000" algn="l">
              <a:lnSpc>
                <a:spcPct val="100000"/>
              </a:lnSpc>
              <a:spcBef>
                <a:spcPts val="200"/>
              </a:spcBef>
              <a:spcAft>
                <a:spcPts val="0"/>
              </a:spcAft>
              <a:buSzPts val="1900"/>
              <a:buChar char="–"/>
              <a:defRPr sz="2100">
                <a:solidFill>
                  <a:schemeClr val="lt1"/>
                </a:solidFill>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grpSp>
        <p:nvGrpSpPr>
          <p:cNvPr id="585" name="Google Shape;585;p46"/>
          <p:cNvGrpSpPr/>
          <p:nvPr/>
        </p:nvGrpSpPr>
        <p:grpSpPr>
          <a:xfrm>
            <a:off x="4542405" y="1669498"/>
            <a:ext cx="3525535" cy="406707"/>
            <a:chOff x="6685343" y="2270804"/>
            <a:chExt cx="4699461" cy="542276"/>
          </a:xfrm>
        </p:grpSpPr>
        <p:sp>
          <p:nvSpPr>
            <p:cNvPr id="586" name="Google Shape;586;p46"/>
            <p:cNvSpPr/>
            <p:nvPr/>
          </p:nvSpPr>
          <p:spPr>
            <a:xfrm>
              <a:off x="9320530" y="2270804"/>
              <a:ext cx="53167" cy="53167"/>
            </a:xfrm>
            <a:custGeom>
              <a:rect b="b" l="l" r="r" t="t"/>
              <a:pathLst>
                <a:path extrusionOk="0" h="53167" w="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87" name="Google Shape;587;p46"/>
            <p:cNvSpPr/>
            <p:nvPr/>
          </p:nvSpPr>
          <p:spPr>
            <a:xfrm>
              <a:off x="10320655" y="2270804"/>
              <a:ext cx="53167" cy="53167"/>
            </a:xfrm>
            <a:custGeom>
              <a:rect b="b" l="l" r="r" t="t"/>
              <a:pathLst>
                <a:path extrusionOk="0" h="53167" w="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88" name="Google Shape;588;p46"/>
            <p:cNvSpPr/>
            <p:nvPr/>
          </p:nvSpPr>
          <p:spPr>
            <a:xfrm>
              <a:off x="9176178" y="2273899"/>
              <a:ext cx="38309" cy="432691"/>
            </a:xfrm>
            <a:custGeom>
              <a:rect b="b" l="l" r="r" t="t"/>
              <a:pathLst>
                <a:path extrusionOk="0" h="432691" w="38309">
                  <a:moveTo>
                    <a:pt x="0" y="0"/>
                  </a:moveTo>
                  <a:lnTo>
                    <a:pt x="38309" y="0"/>
                  </a:lnTo>
                  <a:lnTo>
                    <a:pt x="38309" y="432691"/>
                  </a:lnTo>
                  <a:lnTo>
                    <a:pt x="0" y="432691"/>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89" name="Google Shape;589;p46"/>
            <p:cNvSpPr/>
            <p:nvPr/>
          </p:nvSpPr>
          <p:spPr>
            <a:xfrm>
              <a:off x="10871628" y="2273899"/>
              <a:ext cx="263051" cy="432691"/>
            </a:xfrm>
            <a:custGeom>
              <a:rect b="b" l="l" r="r" t="t"/>
              <a:pathLst>
                <a:path extrusionOk="0" h="432691" w="26305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0" name="Google Shape;590;p46"/>
            <p:cNvSpPr/>
            <p:nvPr/>
          </p:nvSpPr>
          <p:spPr>
            <a:xfrm>
              <a:off x="6685343" y="2281329"/>
              <a:ext cx="403593" cy="425261"/>
            </a:xfrm>
            <a:custGeom>
              <a:rect b="b" l="l" r="r" t="t"/>
              <a:pathLst>
                <a:path extrusionOk="0" h="425261" w="403593">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1" name="Google Shape;591;p46"/>
            <p:cNvSpPr/>
            <p:nvPr/>
          </p:nvSpPr>
          <p:spPr>
            <a:xfrm>
              <a:off x="9980992" y="2281329"/>
              <a:ext cx="276052" cy="425261"/>
            </a:xfrm>
            <a:custGeom>
              <a:rect b="b" l="l" r="r" t="t"/>
              <a:pathLst>
                <a:path extrusionOk="0" h="425261" w="276052">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2" name="Google Shape;592;p46"/>
            <p:cNvSpPr/>
            <p:nvPr/>
          </p:nvSpPr>
          <p:spPr>
            <a:xfrm>
              <a:off x="7532020" y="2298664"/>
              <a:ext cx="185660" cy="415356"/>
            </a:xfrm>
            <a:custGeom>
              <a:rect b="b" l="l" r="r" t="t"/>
              <a:pathLst>
                <a:path extrusionOk="0" h="415356" w="18566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3" name="Google Shape;593;p46"/>
            <p:cNvSpPr/>
            <p:nvPr/>
          </p:nvSpPr>
          <p:spPr>
            <a:xfrm>
              <a:off x="11199144" y="2298664"/>
              <a:ext cx="185660" cy="415356"/>
            </a:xfrm>
            <a:custGeom>
              <a:rect b="b" l="l" r="r" t="t"/>
              <a:pathLst>
                <a:path extrusionOk="0" h="415356" w="18566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4" name="Google Shape;594;p46"/>
            <p:cNvSpPr/>
            <p:nvPr/>
          </p:nvSpPr>
          <p:spPr>
            <a:xfrm>
              <a:off x="7184309" y="2379151"/>
              <a:ext cx="309486" cy="334869"/>
            </a:xfrm>
            <a:custGeom>
              <a:rect b="b" l="l" r="r" t="t"/>
              <a:pathLst>
                <a:path extrusionOk="0" h="334869" w="309486">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5" name="Google Shape;595;p46"/>
            <p:cNvSpPr/>
            <p:nvPr/>
          </p:nvSpPr>
          <p:spPr>
            <a:xfrm>
              <a:off x="7784908" y="2379151"/>
              <a:ext cx="162134" cy="327439"/>
            </a:xfrm>
            <a:custGeom>
              <a:rect b="b" l="l" r="r" t="t"/>
              <a:pathLst>
                <a:path extrusionOk="0" h="327439" w="162134">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6" name="Google Shape;596;p46"/>
            <p:cNvSpPr/>
            <p:nvPr/>
          </p:nvSpPr>
          <p:spPr>
            <a:xfrm>
              <a:off x="7992696" y="2379151"/>
              <a:ext cx="330536" cy="334869"/>
            </a:xfrm>
            <a:custGeom>
              <a:rect b="b" l="l" r="r" t="t"/>
              <a:pathLst>
                <a:path extrusionOk="0" h="334869" w="330536">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7" name="Google Shape;597;p46"/>
            <p:cNvSpPr/>
            <p:nvPr/>
          </p:nvSpPr>
          <p:spPr>
            <a:xfrm>
              <a:off x="8404653" y="2379151"/>
              <a:ext cx="303913" cy="433929"/>
            </a:xfrm>
            <a:custGeom>
              <a:rect b="b" l="l" r="r" t="t"/>
              <a:pathLst>
                <a:path extrusionOk="0" h="433929" w="303913">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8" name="Google Shape;598;p46"/>
            <p:cNvSpPr/>
            <p:nvPr/>
          </p:nvSpPr>
          <p:spPr>
            <a:xfrm>
              <a:off x="8764222" y="2379151"/>
              <a:ext cx="330535" cy="334869"/>
            </a:xfrm>
            <a:custGeom>
              <a:rect b="b" l="l" r="r" t="t"/>
              <a:pathLst>
                <a:path extrusionOk="0" h="334869" w="330535">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599" name="Google Shape;599;p46"/>
            <p:cNvSpPr/>
            <p:nvPr/>
          </p:nvSpPr>
          <p:spPr>
            <a:xfrm>
              <a:off x="9443830" y="2379151"/>
              <a:ext cx="247572" cy="334869"/>
            </a:xfrm>
            <a:custGeom>
              <a:rect b="b" l="l" r="r" t="t"/>
              <a:pathLst>
                <a:path extrusionOk="0" h="334869" w="247572">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00" name="Google Shape;600;p46"/>
            <p:cNvSpPr/>
            <p:nvPr/>
          </p:nvSpPr>
          <p:spPr>
            <a:xfrm>
              <a:off x="10449527" y="2379151"/>
              <a:ext cx="305770" cy="433929"/>
            </a:xfrm>
            <a:custGeom>
              <a:rect b="b" l="l" r="r" t="t"/>
              <a:pathLst>
                <a:path extrusionOk="0" h="433929" w="30577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01" name="Google Shape;601;p46"/>
            <p:cNvSpPr/>
            <p:nvPr/>
          </p:nvSpPr>
          <p:spPr>
            <a:xfrm>
              <a:off x="9327958" y="2386580"/>
              <a:ext cx="38308" cy="320010"/>
            </a:xfrm>
            <a:custGeom>
              <a:rect b="b" l="l" r="r" t="t"/>
              <a:pathLst>
                <a:path extrusionOk="0" h="320010" w="38308">
                  <a:moveTo>
                    <a:pt x="0" y="0"/>
                  </a:moveTo>
                  <a:lnTo>
                    <a:pt x="38308" y="0"/>
                  </a:lnTo>
                  <a:lnTo>
                    <a:pt x="38308" y="320010"/>
                  </a:lnTo>
                  <a:lnTo>
                    <a:pt x="0" y="32001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602" name="Google Shape;602;p46"/>
            <p:cNvSpPr/>
            <p:nvPr/>
          </p:nvSpPr>
          <p:spPr>
            <a:xfrm>
              <a:off x="10328084" y="2386580"/>
              <a:ext cx="38309" cy="320010"/>
            </a:xfrm>
            <a:custGeom>
              <a:rect b="b" l="l" r="r" t="t"/>
              <a:pathLst>
                <a:path extrusionOk="0" h="320010" w="38309">
                  <a:moveTo>
                    <a:pt x="0" y="0"/>
                  </a:moveTo>
                  <a:lnTo>
                    <a:pt x="38309" y="0"/>
                  </a:lnTo>
                  <a:lnTo>
                    <a:pt x="38309" y="320010"/>
                  </a:lnTo>
                  <a:lnTo>
                    <a:pt x="0" y="32001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grpSp>
        <p:nvGrpSpPr>
          <p:cNvPr id="603" name="Google Shape;603;p46"/>
          <p:cNvGrpSpPr/>
          <p:nvPr/>
        </p:nvGrpSpPr>
        <p:grpSpPr>
          <a:xfrm>
            <a:off x="504487" y="1669498"/>
            <a:ext cx="2266994" cy="409553"/>
            <a:chOff x="2656324" y="2163854"/>
            <a:chExt cx="3021853" cy="546070"/>
          </a:xfrm>
        </p:grpSpPr>
        <p:sp>
          <p:nvSpPr>
            <p:cNvPr id="604" name="Google Shape;604;p46"/>
            <p:cNvSpPr/>
            <p:nvPr/>
          </p:nvSpPr>
          <p:spPr>
            <a:xfrm>
              <a:off x="5302274" y="2163854"/>
              <a:ext cx="61293" cy="61294"/>
            </a:xfrm>
            <a:custGeom>
              <a:rect b="b" l="l" r="r" t="t"/>
              <a:pathLst>
                <a:path extrusionOk="0" h="61294" w="61293">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05" name="Google Shape;605;p46"/>
            <p:cNvSpPr/>
            <p:nvPr/>
          </p:nvSpPr>
          <p:spPr>
            <a:xfrm>
              <a:off x="5157303" y="2170665"/>
              <a:ext cx="46434" cy="432768"/>
            </a:xfrm>
            <a:custGeom>
              <a:rect b="b" l="l" r="r" t="t"/>
              <a:pathLst>
                <a:path extrusionOk="0" h="432768" w="46434">
                  <a:moveTo>
                    <a:pt x="0" y="0"/>
                  </a:moveTo>
                  <a:lnTo>
                    <a:pt x="46434" y="0"/>
                  </a:lnTo>
                  <a:lnTo>
                    <a:pt x="46434" y="432768"/>
                  </a:lnTo>
                  <a:lnTo>
                    <a:pt x="0" y="432768"/>
                  </a:ln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06" name="Google Shape;606;p46"/>
            <p:cNvSpPr/>
            <p:nvPr/>
          </p:nvSpPr>
          <p:spPr>
            <a:xfrm>
              <a:off x="2656324" y="2178095"/>
              <a:ext cx="412337" cy="425339"/>
            </a:xfrm>
            <a:custGeom>
              <a:rect b="b" l="l" r="r" t="t"/>
              <a:pathLst>
                <a:path extrusionOk="0" h="425339" w="412337">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07" name="Google Shape;607;p46"/>
            <p:cNvSpPr/>
            <p:nvPr/>
          </p:nvSpPr>
          <p:spPr>
            <a:xfrm>
              <a:off x="3506716" y="2195431"/>
              <a:ext cx="187595" cy="415433"/>
            </a:xfrm>
            <a:custGeom>
              <a:rect b="b" l="l" r="r" t="t"/>
              <a:pathLst>
                <a:path extrusionOk="0" h="415433" w="187595">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08" name="Google Shape;608;p46"/>
            <p:cNvSpPr/>
            <p:nvPr/>
          </p:nvSpPr>
          <p:spPr>
            <a:xfrm>
              <a:off x="3159005" y="2275917"/>
              <a:ext cx="309563" cy="334947"/>
            </a:xfrm>
            <a:custGeom>
              <a:rect b="b" l="l" r="r" t="t"/>
              <a:pathLst>
                <a:path extrusionOk="0" h="334947" w="309563">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09" name="Google Shape;609;p46"/>
            <p:cNvSpPr/>
            <p:nvPr/>
          </p:nvSpPr>
          <p:spPr>
            <a:xfrm>
              <a:off x="3757128" y="2275917"/>
              <a:ext cx="170259" cy="327517"/>
            </a:xfrm>
            <a:custGeom>
              <a:rect b="b" l="l" r="r" t="t"/>
              <a:pathLst>
                <a:path extrusionOk="0" h="327517" w="170259">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10" name="Google Shape;610;p46"/>
            <p:cNvSpPr/>
            <p:nvPr/>
          </p:nvSpPr>
          <p:spPr>
            <a:xfrm>
              <a:off x="3976917" y="2275917"/>
              <a:ext cx="329994" cy="334947"/>
            </a:xfrm>
            <a:custGeom>
              <a:rect b="b" l="l" r="r" t="t"/>
              <a:pathLst>
                <a:path extrusionOk="0" h="334947" w="329994">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11" name="Google Shape;611;p46"/>
            <p:cNvSpPr/>
            <p:nvPr/>
          </p:nvSpPr>
          <p:spPr>
            <a:xfrm>
              <a:off x="4385778" y="2275917"/>
              <a:ext cx="310182" cy="434007"/>
            </a:xfrm>
            <a:custGeom>
              <a:rect b="b" l="l" r="r" t="t"/>
              <a:pathLst>
                <a:path extrusionOk="0" h="434007" w="310182">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12" name="Google Shape;612;p46"/>
            <p:cNvSpPr/>
            <p:nvPr/>
          </p:nvSpPr>
          <p:spPr>
            <a:xfrm>
              <a:off x="4748442" y="2275917"/>
              <a:ext cx="329994" cy="334947"/>
            </a:xfrm>
            <a:custGeom>
              <a:rect b="b" l="l" r="r" t="t"/>
              <a:pathLst>
                <a:path extrusionOk="0" h="334947" w="329994">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13" name="Google Shape;613;p46"/>
            <p:cNvSpPr/>
            <p:nvPr/>
          </p:nvSpPr>
          <p:spPr>
            <a:xfrm>
              <a:off x="5428671" y="2275917"/>
              <a:ext cx="249506" cy="334947"/>
            </a:xfrm>
            <a:custGeom>
              <a:rect b="b" l="l" r="r" t="t"/>
              <a:pathLst>
                <a:path extrusionOk="0" h="334947" w="249506">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sp>
          <p:nvSpPr>
            <p:cNvPr id="614" name="Google Shape;614;p46"/>
            <p:cNvSpPr/>
            <p:nvPr/>
          </p:nvSpPr>
          <p:spPr>
            <a:xfrm>
              <a:off x="5309703" y="2283347"/>
              <a:ext cx="46435" cy="320087"/>
            </a:xfrm>
            <a:custGeom>
              <a:rect b="b" l="l" r="r" t="t"/>
              <a:pathLst>
                <a:path extrusionOk="0" h="320087" w="46435">
                  <a:moveTo>
                    <a:pt x="0" y="0"/>
                  </a:moveTo>
                  <a:lnTo>
                    <a:pt x="46435" y="0"/>
                  </a:lnTo>
                  <a:lnTo>
                    <a:pt x="46435" y="320087"/>
                  </a:lnTo>
                  <a:lnTo>
                    <a:pt x="0" y="320087"/>
                  </a:ln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8A8AB"/>
                </a:buClr>
                <a:buSzPts val="3300"/>
                <a:buFont typeface="Arial"/>
                <a:buNone/>
              </a:pPr>
              <a:r>
                <a:t/>
              </a:r>
              <a:endParaRPr b="0" i="0" sz="37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p:cSld name="Grid">
    <p:spTree>
      <p:nvGrpSpPr>
        <p:cNvPr id="615" name="Shape 615"/>
        <p:cNvGrpSpPr/>
        <p:nvPr/>
      </p:nvGrpSpPr>
      <p:grpSpPr>
        <a:xfrm>
          <a:off x="0" y="0"/>
          <a:ext cx="0" cy="0"/>
          <a:chOff x="0" y="0"/>
          <a:chExt cx="0" cy="0"/>
        </a:xfrm>
      </p:grpSpPr>
      <p:grpSp>
        <p:nvGrpSpPr>
          <p:cNvPr id="616" name="Google Shape;616;p47"/>
          <p:cNvGrpSpPr/>
          <p:nvPr/>
        </p:nvGrpSpPr>
        <p:grpSpPr>
          <a:xfrm>
            <a:off x="94" y="-4570762"/>
            <a:ext cx="9143963" cy="14285028"/>
            <a:chOff x="126" y="-6094354"/>
            <a:chExt cx="12188700" cy="19046704"/>
          </a:xfrm>
        </p:grpSpPr>
        <p:grpSp>
          <p:nvGrpSpPr>
            <p:cNvPr id="617" name="Google Shape;617;p47"/>
            <p:cNvGrpSpPr/>
            <p:nvPr/>
          </p:nvGrpSpPr>
          <p:grpSpPr>
            <a:xfrm>
              <a:off x="609441" y="1600198"/>
              <a:ext cx="10055887" cy="4580401"/>
              <a:chOff x="609441" y="1600198"/>
              <a:chExt cx="10055887" cy="4580401"/>
            </a:xfrm>
          </p:grpSpPr>
          <p:sp>
            <p:nvSpPr>
              <p:cNvPr id="618" name="Google Shape;618;p47"/>
              <p:cNvSpPr/>
              <p:nvPr/>
            </p:nvSpPr>
            <p:spPr>
              <a:xfrm>
                <a:off x="609441" y="1600199"/>
                <a:ext cx="9141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9" name="Google Shape;619;p47"/>
              <p:cNvSpPr/>
              <p:nvPr/>
            </p:nvSpPr>
            <p:spPr>
              <a:xfrm>
                <a:off x="2436448" y="1600198"/>
                <a:ext cx="9153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47"/>
              <p:cNvSpPr/>
              <p:nvPr/>
            </p:nvSpPr>
            <p:spPr>
              <a:xfrm>
                <a:off x="4263453" y="1600198"/>
                <a:ext cx="9210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47"/>
              <p:cNvSpPr/>
              <p:nvPr/>
            </p:nvSpPr>
            <p:spPr>
              <a:xfrm>
                <a:off x="6090459" y="1600198"/>
                <a:ext cx="9210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2" name="Google Shape;622;p47"/>
              <p:cNvSpPr/>
              <p:nvPr/>
            </p:nvSpPr>
            <p:spPr>
              <a:xfrm>
                <a:off x="7921943" y="1600198"/>
                <a:ext cx="9165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47"/>
              <p:cNvSpPr/>
              <p:nvPr/>
            </p:nvSpPr>
            <p:spPr>
              <a:xfrm>
                <a:off x="9750028" y="1600198"/>
                <a:ext cx="915300" cy="45804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24" name="Google Shape;624;p47"/>
            <p:cNvGrpSpPr/>
            <p:nvPr/>
          </p:nvGrpSpPr>
          <p:grpSpPr>
            <a:xfrm>
              <a:off x="126" y="-6094354"/>
              <a:ext cx="12188700" cy="19046704"/>
              <a:chOff x="126" y="-6094354"/>
              <a:chExt cx="12188700" cy="19046704"/>
            </a:xfrm>
          </p:grpSpPr>
          <p:grpSp>
            <p:nvGrpSpPr>
              <p:cNvPr id="625" name="Google Shape;625;p47"/>
              <p:cNvGrpSpPr/>
              <p:nvPr/>
            </p:nvGrpSpPr>
            <p:grpSpPr>
              <a:xfrm>
                <a:off x="126" y="-6094354"/>
                <a:ext cx="12188700" cy="19046704"/>
                <a:chOff x="126" y="-6094349"/>
                <a:chExt cx="12188700" cy="19046704"/>
              </a:xfrm>
            </p:grpSpPr>
            <p:grpSp>
              <p:nvGrpSpPr>
                <p:cNvPr id="626" name="Google Shape;626;p47"/>
                <p:cNvGrpSpPr/>
                <p:nvPr/>
              </p:nvGrpSpPr>
              <p:grpSpPr>
                <a:xfrm>
                  <a:off x="609601" y="2684"/>
                  <a:ext cx="10962504" cy="6855257"/>
                  <a:chOff x="0" y="0"/>
                  <a:chExt cx="10962504" cy="6858000"/>
                </a:xfrm>
              </p:grpSpPr>
              <p:cxnSp>
                <p:nvCxnSpPr>
                  <p:cNvPr id="627" name="Google Shape;627;p47"/>
                  <p:cNvCxnSpPr/>
                  <p:nvPr/>
                </p:nvCxnSpPr>
                <p:spPr>
                  <a:xfrm>
                    <a:off x="0" y="0"/>
                    <a:ext cx="0" cy="6858000"/>
                  </a:xfrm>
                  <a:prstGeom prst="straightConnector1">
                    <a:avLst/>
                  </a:prstGeom>
                  <a:noFill/>
                  <a:ln cap="flat" cmpd="sng" w="9525">
                    <a:solidFill>
                      <a:schemeClr val="dk1"/>
                    </a:solidFill>
                    <a:prstDash val="solid"/>
                    <a:miter lim="800000"/>
                    <a:headEnd len="sm" w="sm" type="none"/>
                    <a:tailEnd len="sm" w="sm" type="none"/>
                  </a:ln>
                </p:spPr>
              </p:cxnSp>
              <p:cxnSp>
                <p:nvCxnSpPr>
                  <p:cNvPr id="628" name="Google Shape;628;p47"/>
                  <p:cNvCxnSpPr/>
                  <p:nvPr/>
                </p:nvCxnSpPr>
                <p:spPr>
                  <a:xfrm>
                    <a:off x="914043"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29" name="Google Shape;629;p47"/>
                  <p:cNvCxnSpPr/>
                  <p:nvPr/>
                </p:nvCxnSpPr>
                <p:spPr>
                  <a:xfrm>
                    <a:off x="1371064"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0" name="Google Shape;630;p47"/>
                  <p:cNvCxnSpPr/>
                  <p:nvPr/>
                </p:nvCxnSpPr>
                <p:spPr>
                  <a:xfrm>
                    <a:off x="1828085"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1" name="Google Shape;631;p47"/>
                  <p:cNvCxnSpPr/>
                  <p:nvPr/>
                </p:nvCxnSpPr>
                <p:spPr>
                  <a:xfrm>
                    <a:off x="2285107"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2" name="Google Shape;632;p47"/>
                  <p:cNvCxnSpPr/>
                  <p:nvPr/>
                </p:nvCxnSpPr>
                <p:spPr>
                  <a:xfrm>
                    <a:off x="2742128"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3" name="Google Shape;633;p47"/>
                  <p:cNvCxnSpPr/>
                  <p:nvPr/>
                </p:nvCxnSpPr>
                <p:spPr>
                  <a:xfrm>
                    <a:off x="3199149"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4" name="Google Shape;634;p47"/>
                  <p:cNvCxnSpPr/>
                  <p:nvPr/>
                </p:nvCxnSpPr>
                <p:spPr>
                  <a:xfrm>
                    <a:off x="3656171"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5" name="Google Shape;635;p47"/>
                  <p:cNvCxnSpPr/>
                  <p:nvPr/>
                </p:nvCxnSpPr>
                <p:spPr>
                  <a:xfrm>
                    <a:off x="4113192"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6" name="Google Shape;636;p47"/>
                  <p:cNvCxnSpPr/>
                  <p:nvPr/>
                </p:nvCxnSpPr>
                <p:spPr>
                  <a:xfrm>
                    <a:off x="4570213"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7" name="Google Shape;637;p47"/>
                  <p:cNvCxnSpPr/>
                  <p:nvPr/>
                </p:nvCxnSpPr>
                <p:spPr>
                  <a:xfrm>
                    <a:off x="5027235"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8" name="Google Shape;638;p47"/>
                  <p:cNvCxnSpPr/>
                  <p:nvPr/>
                </p:nvCxnSpPr>
                <p:spPr>
                  <a:xfrm>
                    <a:off x="5484256"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39" name="Google Shape;639;p47"/>
                  <p:cNvCxnSpPr/>
                  <p:nvPr/>
                </p:nvCxnSpPr>
                <p:spPr>
                  <a:xfrm>
                    <a:off x="5941277"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0" name="Google Shape;640;p47"/>
                  <p:cNvCxnSpPr/>
                  <p:nvPr/>
                </p:nvCxnSpPr>
                <p:spPr>
                  <a:xfrm>
                    <a:off x="6398299"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1" name="Google Shape;641;p47"/>
                  <p:cNvCxnSpPr/>
                  <p:nvPr/>
                </p:nvCxnSpPr>
                <p:spPr>
                  <a:xfrm>
                    <a:off x="6855320"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2" name="Google Shape;642;p47"/>
                  <p:cNvCxnSpPr/>
                  <p:nvPr/>
                </p:nvCxnSpPr>
                <p:spPr>
                  <a:xfrm>
                    <a:off x="7312342"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3" name="Google Shape;643;p47"/>
                  <p:cNvCxnSpPr/>
                  <p:nvPr/>
                </p:nvCxnSpPr>
                <p:spPr>
                  <a:xfrm>
                    <a:off x="7769363"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4" name="Google Shape;644;p47"/>
                  <p:cNvCxnSpPr/>
                  <p:nvPr/>
                </p:nvCxnSpPr>
                <p:spPr>
                  <a:xfrm>
                    <a:off x="8226384"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5" name="Google Shape;645;p47"/>
                  <p:cNvCxnSpPr/>
                  <p:nvPr/>
                </p:nvCxnSpPr>
                <p:spPr>
                  <a:xfrm>
                    <a:off x="9140427"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6" name="Google Shape;646;p47"/>
                  <p:cNvCxnSpPr/>
                  <p:nvPr/>
                </p:nvCxnSpPr>
                <p:spPr>
                  <a:xfrm>
                    <a:off x="8683406"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7" name="Google Shape;647;p47"/>
                  <p:cNvCxnSpPr/>
                  <p:nvPr/>
                </p:nvCxnSpPr>
                <p:spPr>
                  <a:xfrm>
                    <a:off x="9597448"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8" name="Google Shape;648;p47"/>
                  <p:cNvCxnSpPr/>
                  <p:nvPr/>
                </p:nvCxnSpPr>
                <p:spPr>
                  <a:xfrm>
                    <a:off x="10054470"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49" name="Google Shape;649;p47"/>
                  <p:cNvCxnSpPr/>
                  <p:nvPr/>
                </p:nvCxnSpPr>
                <p:spPr>
                  <a:xfrm>
                    <a:off x="10511491"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50" name="Google Shape;650;p47"/>
                  <p:cNvCxnSpPr/>
                  <p:nvPr/>
                </p:nvCxnSpPr>
                <p:spPr>
                  <a:xfrm>
                    <a:off x="457021" y="0"/>
                    <a:ext cx="0" cy="6858000"/>
                  </a:xfrm>
                  <a:prstGeom prst="straightConnector1">
                    <a:avLst/>
                  </a:prstGeom>
                  <a:noFill/>
                  <a:ln cap="flat" cmpd="sng" w="9525">
                    <a:solidFill>
                      <a:srgbClr val="8AD8FF"/>
                    </a:solidFill>
                    <a:prstDash val="solid"/>
                    <a:miter lim="800000"/>
                    <a:headEnd len="sm" w="sm" type="none"/>
                    <a:tailEnd len="sm" w="sm" type="none"/>
                  </a:ln>
                </p:spPr>
              </p:cxnSp>
              <p:cxnSp>
                <p:nvCxnSpPr>
                  <p:cNvPr id="651" name="Google Shape;651;p47"/>
                  <p:cNvCxnSpPr/>
                  <p:nvPr/>
                </p:nvCxnSpPr>
                <p:spPr>
                  <a:xfrm>
                    <a:off x="10962504" y="0"/>
                    <a:ext cx="0" cy="6858000"/>
                  </a:xfrm>
                  <a:prstGeom prst="straightConnector1">
                    <a:avLst/>
                  </a:prstGeom>
                  <a:noFill/>
                  <a:ln cap="flat" cmpd="sng" w="9525">
                    <a:solidFill>
                      <a:schemeClr val="dk1"/>
                    </a:solidFill>
                    <a:prstDash val="solid"/>
                    <a:miter lim="800000"/>
                    <a:headEnd len="sm" w="sm" type="none"/>
                    <a:tailEnd len="sm" w="sm" type="none"/>
                  </a:ln>
                </p:spPr>
              </p:cxnSp>
            </p:grpSp>
            <p:grpSp>
              <p:nvGrpSpPr>
                <p:cNvPr id="652" name="Google Shape;652;p47"/>
                <p:cNvGrpSpPr/>
                <p:nvPr/>
              </p:nvGrpSpPr>
              <p:grpSpPr>
                <a:xfrm>
                  <a:off x="126" y="-6094349"/>
                  <a:ext cx="12188700" cy="19046704"/>
                  <a:chOff x="126" y="-6094349"/>
                  <a:chExt cx="12188700" cy="19046704"/>
                </a:xfrm>
              </p:grpSpPr>
              <p:cxnSp>
                <p:nvCxnSpPr>
                  <p:cNvPr id="653" name="Google Shape;653;p47"/>
                  <p:cNvCxnSpPr/>
                  <p:nvPr/>
                </p:nvCxnSpPr>
                <p:spPr>
                  <a:xfrm>
                    <a:off x="6094476" y="-6094349"/>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4" name="Google Shape;654;p47"/>
                  <p:cNvCxnSpPr/>
                  <p:nvPr/>
                </p:nvCxnSpPr>
                <p:spPr>
                  <a:xfrm>
                    <a:off x="6094476" y="-5637148"/>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5" name="Google Shape;655;p47"/>
                  <p:cNvCxnSpPr/>
                  <p:nvPr/>
                </p:nvCxnSpPr>
                <p:spPr>
                  <a:xfrm>
                    <a:off x="6094476" y="-5179948"/>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6" name="Google Shape;656;p47"/>
                  <p:cNvCxnSpPr/>
                  <p:nvPr/>
                </p:nvCxnSpPr>
                <p:spPr>
                  <a:xfrm>
                    <a:off x="6094476" y="-31201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7" name="Google Shape;657;p47"/>
                  <p:cNvCxnSpPr/>
                  <p:nvPr/>
                </p:nvCxnSpPr>
                <p:spPr>
                  <a:xfrm>
                    <a:off x="6094476" y="-26629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8" name="Google Shape;658;p47"/>
                  <p:cNvCxnSpPr/>
                  <p:nvPr/>
                </p:nvCxnSpPr>
                <p:spPr>
                  <a:xfrm>
                    <a:off x="6094476" y="-22057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59" name="Google Shape;659;p47"/>
                  <p:cNvCxnSpPr/>
                  <p:nvPr/>
                </p:nvCxnSpPr>
                <p:spPr>
                  <a:xfrm>
                    <a:off x="6094476" y="-17485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0" name="Google Shape;660;p47"/>
                  <p:cNvCxnSpPr/>
                  <p:nvPr/>
                </p:nvCxnSpPr>
                <p:spPr>
                  <a:xfrm>
                    <a:off x="6094476" y="-1291374"/>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1" name="Google Shape;661;p47"/>
                  <p:cNvCxnSpPr/>
                  <p:nvPr/>
                </p:nvCxnSpPr>
                <p:spPr>
                  <a:xfrm>
                    <a:off x="6094476" y="-834174"/>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2" name="Google Shape;662;p47"/>
                  <p:cNvCxnSpPr/>
                  <p:nvPr/>
                </p:nvCxnSpPr>
                <p:spPr>
                  <a:xfrm rot="10800000">
                    <a:off x="126" y="5717376"/>
                    <a:ext cx="12188700" cy="0"/>
                  </a:xfrm>
                  <a:prstGeom prst="straightConnector1">
                    <a:avLst/>
                  </a:prstGeom>
                  <a:noFill/>
                  <a:ln cap="flat" cmpd="sng" w="9525">
                    <a:solidFill>
                      <a:srgbClr val="8AD8FF"/>
                    </a:solidFill>
                    <a:prstDash val="solid"/>
                    <a:miter lim="800000"/>
                    <a:headEnd len="sm" w="sm" type="none"/>
                    <a:tailEnd len="sm" w="sm" type="none"/>
                  </a:ln>
                </p:spPr>
              </p:cxnSp>
              <p:cxnSp>
                <p:nvCxnSpPr>
                  <p:cNvPr id="663" name="Google Shape;663;p47"/>
                  <p:cNvCxnSpPr/>
                  <p:nvPr/>
                </p:nvCxnSpPr>
                <p:spPr>
                  <a:xfrm>
                    <a:off x="6094476" y="76365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4" name="Google Shape;664;p47"/>
                  <p:cNvCxnSpPr/>
                  <p:nvPr/>
                </p:nvCxnSpPr>
                <p:spPr>
                  <a:xfrm>
                    <a:off x="6094476" y="-5637149"/>
                    <a:ext cx="0" cy="12188700"/>
                  </a:xfrm>
                  <a:prstGeom prst="straightConnector1">
                    <a:avLst/>
                  </a:prstGeom>
                  <a:noFill/>
                  <a:ln cap="flat" cmpd="sng" w="9525">
                    <a:solidFill>
                      <a:schemeClr val="dk1"/>
                    </a:solidFill>
                    <a:prstDash val="solid"/>
                    <a:miter lim="800000"/>
                    <a:headEnd len="sm" w="sm" type="none"/>
                    <a:tailEnd len="sm" w="sm" type="none"/>
                  </a:ln>
                </p:spPr>
              </p:cxnSp>
              <p:cxnSp>
                <p:nvCxnSpPr>
                  <p:cNvPr id="665" name="Google Shape;665;p47"/>
                  <p:cNvCxnSpPr/>
                  <p:nvPr/>
                </p:nvCxnSpPr>
                <p:spPr>
                  <a:xfrm>
                    <a:off x="6094476" y="-4951348"/>
                    <a:ext cx="0" cy="12188700"/>
                  </a:xfrm>
                  <a:prstGeom prst="straightConnector1">
                    <a:avLst/>
                  </a:prstGeom>
                  <a:noFill/>
                  <a:ln cap="flat" cmpd="sng" w="9525">
                    <a:solidFill>
                      <a:schemeClr val="dk1"/>
                    </a:solidFill>
                    <a:prstDash val="solid"/>
                    <a:miter lim="800000"/>
                    <a:headEnd len="sm" w="sm" type="none"/>
                    <a:tailEnd len="sm" w="sm" type="none"/>
                  </a:ln>
                </p:spPr>
              </p:cxnSp>
              <p:cxnSp>
                <p:nvCxnSpPr>
                  <p:cNvPr id="666" name="Google Shape;666;p47"/>
                  <p:cNvCxnSpPr/>
                  <p:nvPr/>
                </p:nvCxnSpPr>
                <p:spPr>
                  <a:xfrm>
                    <a:off x="6094476" y="86320"/>
                    <a:ext cx="0" cy="12188700"/>
                  </a:xfrm>
                  <a:prstGeom prst="straightConnector1">
                    <a:avLst/>
                  </a:prstGeom>
                  <a:noFill/>
                  <a:ln cap="flat" cmpd="sng" w="9525">
                    <a:solidFill>
                      <a:schemeClr val="dk1"/>
                    </a:solidFill>
                    <a:prstDash val="solid"/>
                    <a:miter lim="800000"/>
                    <a:headEnd len="sm" w="sm" type="none"/>
                    <a:tailEnd len="sm" w="sm" type="none"/>
                  </a:ln>
                </p:spPr>
              </p:cxnSp>
              <p:cxnSp>
                <p:nvCxnSpPr>
                  <p:cNvPr id="667" name="Google Shape;667;p47"/>
                  <p:cNvCxnSpPr/>
                  <p:nvPr/>
                </p:nvCxnSpPr>
                <p:spPr>
                  <a:xfrm>
                    <a:off x="6094476" y="306451"/>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8" name="Google Shape;668;p47"/>
                  <p:cNvCxnSpPr/>
                  <p:nvPr/>
                </p:nvCxnSpPr>
                <p:spPr>
                  <a:xfrm>
                    <a:off x="6094476" y="-40345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69" name="Google Shape;669;p47"/>
                  <p:cNvCxnSpPr/>
                  <p:nvPr/>
                </p:nvCxnSpPr>
                <p:spPr>
                  <a:xfrm>
                    <a:off x="6094476" y="-3577375"/>
                    <a:ext cx="0" cy="12188700"/>
                  </a:xfrm>
                  <a:prstGeom prst="straightConnector1">
                    <a:avLst/>
                  </a:prstGeom>
                  <a:noFill/>
                  <a:ln cap="flat" cmpd="sng" w="9525">
                    <a:solidFill>
                      <a:srgbClr val="8AD8FF"/>
                    </a:solidFill>
                    <a:prstDash val="solid"/>
                    <a:miter lim="800000"/>
                    <a:headEnd len="sm" w="sm" type="none"/>
                    <a:tailEnd len="sm" w="sm" type="none"/>
                  </a:ln>
                </p:spPr>
              </p:cxnSp>
              <p:cxnSp>
                <p:nvCxnSpPr>
                  <p:cNvPr id="670" name="Google Shape;670;p47"/>
                  <p:cNvCxnSpPr/>
                  <p:nvPr/>
                </p:nvCxnSpPr>
                <p:spPr>
                  <a:xfrm>
                    <a:off x="6094476" y="-4494148"/>
                    <a:ext cx="0" cy="12188700"/>
                  </a:xfrm>
                  <a:prstGeom prst="straightConnector1">
                    <a:avLst/>
                  </a:prstGeom>
                  <a:noFill/>
                  <a:ln cap="flat" cmpd="sng" w="9525">
                    <a:solidFill>
                      <a:schemeClr val="dk1"/>
                    </a:solidFill>
                    <a:prstDash val="solid"/>
                    <a:miter lim="800000"/>
                    <a:headEnd len="sm" w="sm" type="none"/>
                    <a:tailEnd len="sm" w="sm" type="none"/>
                  </a:ln>
                </p:spPr>
              </p:cxnSp>
            </p:grpSp>
          </p:grpSp>
          <p:sp>
            <p:nvSpPr>
              <p:cNvPr id="671" name="Google Shape;671;p47"/>
              <p:cNvSpPr txBox="1"/>
              <p:nvPr/>
            </p:nvSpPr>
            <p:spPr>
              <a:xfrm>
                <a:off x="592866" y="5723466"/>
                <a:ext cx="7329000" cy="4740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500"/>
                  <a:buFont typeface="Arial"/>
                  <a:buNone/>
                </a:pPr>
                <a:r>
                  <a:rPr b="0" i="0" lang="en" sz="500" u="none" cap="none" strike="noStrike">
                    <a:solidFill>
                      <a:schemeClr val="dk1"/>
                    </a:solidFill>
                    <a:latin typeface="Arial"/>
                    <a:ea typeface="Arial"/>
                    <a:cs typeface="Arial"/>
                    <a:sym typeface="Arial"/>
                  </a:rPr>
                  <a:t>Footnote: Lorem ipsum dolor sit amet, consectetur adipiscing elit. Maecenas dui magna, sagittis at feugiat eget, viverra eu libero. Vestibulum a justo mi. Etiam blandit tempus odio. Fusce orci lectus, tincidunt eget hendrerit quis, blandit non</a:t>
                </a:r>
                <a:endParaRPr b="0" i="0" sz="1100" u="none" cap="none" strike="noStrike">
                  <a:solidFill>
                    <a:srgbClr val="000000"/>
                  </a:solidFill>
                  <a:latin typeface="Arial"/>
                  <a:ea typeface="Arial"/>
                  <a:cs typeface="Arial"/>
                  <a:sym typeface="Arial"/>
                </a:endParaRPr>
              </a:p>
            </p:txBody>
          </p:sp>
        </p:gr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 Title 2">
  <p:cSld name="Divider_2">
    <p:bg>
      <p:bgPr>
        <a:solidFill>
          <a:schemeClr val="lt2"/>
        </a:solidFill>
      </p:bgPr>
    </p:bg>
    <p:spTree>
      <p:nvGrpSpPr>
        <p:cNvPr id="672" name="Shape 672"/>
        <p:cNvGrpSpPr/>
        <p:nvPr/>
      </p:nvGrpSpPr>
      <p:grpSpPr>
        <a:xfrm>
          <a:off x="0" y="0"/>
          <a:ext cx="0" cy="0"/>
          <a:chOff x="0" y="0"/>
          <a:chExt cx="0" cy="0"/>
        </a:xfrm>
      </p:grpSpPr>
      <p:cxnSp>
        <p:nvCxnSpPr>
          <p:cNvPr id="673" name="Google Shape;673;p48"/>
          <p:cNvCxnSpPr/>
          <p:nvPr/>
        </p:nvCxnSpPr>
        <p:spPr>
          <a:xfrm>
            <a:off x="633275" y="3110100"/>
            <a:ext cx="738900" cy="0"/>
          </a:xfrm>
          <a:prstGeom prst="straightConnector1">
            <a:avLst/>
          </a:prstGeom>
          <a:noFill/>
          <a:ln cap="flat" cmpd="sng" w="38100">
            <a:solidFill>
              <a:schemeClr val="dk1"/>
            </a:solidFill>
            <a:prstDash val="solid"/>
            <a:round/>
            <a:headEnd len="sm" w="sm" type="none"/>
            <a:tailEnd len="sm" w="sm" type="none"/>
          </a:ln>
        </p:spPr>
      </p:cxnSp>
      <p:sp>
        <p:nvSpPr>
          <p:cNvPr id="674" name="Google Shape;674;p48"/>
          <p:cNvSpPr txBox="1"/>
          <p:nvPr>
            <p:ph type="title"/>
          </p:nvPr>
        </p:nvSpPr>
        <p:spPr>
          <a:xfrm>
            <a:off x="523203" y="1737025"/>
            <a:ext cx="6158400" cy="1191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100"/>
              <a:buNone/>
              <a:defRPr sz="40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atin typeface="Arial"/>
                <a:ea typeface="Arial"/>
                <a:cs typeface="Arial"/>
                <a:sym typeface="Arial"/>
              </a:defRPr>
            </a:lvl2pPr>
            <a:lvl3pPr lvl="2" algn="l">
              <a:lnSpc>
                <a:spcPct val="100000"/>
              </a:lnSpc>
              <a:spcBef>
                <a:spcPts val="0"/>
              </a:spcBef>
              <a:spcAft>
                <a:spcPts val="0"/>
              </a:spcAft>
              <a:buSzPts val="1100"/>
              <a:buNone/>
              <a:defRPr>
                <a:latin typeface="Arial"/>
                <a:ea typeface="Arial"/>
                <a:cs typeface="Arial"/>
                <a:sym typeface="Arial"/>
              </a:defRPr>
            </a:lvl3pPr>
            <a:lvl4pPr lvl="3" algn="l">
              <a:lnSpc>
                <a:spcPct val="100000"/>
              </a:lnSpc>
              <a:spcBef>
                <a:spcPts val="0"/>
              </a:spcBef>
              <a:spcAft>
                <a:spcPts val="0"/>
              </a:spcAft>
              <a:buSzPts val="1100"/>
              <a:buNone/>
              <a:defRPr>
                <a:latin typeface="Arial"/>
                <a:ea typeface="Arial"/>
                <a:cs typeface="Arial"/>
                <a:sym typeface="Arial"/>
              </a:defRPr>
            </a:lvl4pPr>
            <a:lvl5pPr lvl="4" algn="l">
              <a:lnSpc>
                <a:spcPct val="100000"/>
              </a:lnSpc>
              <a:spcBef>
                <a:spcPts val="0"/>
              </a:spcBef>
              <a:spcAft>
                <a:spcPts val="0"/>
              </a:spcAft>
              <a:buSzPts val="1100"/>
              <a:buNone/>
              <a:defRPr>
                <a:latin typeface="Arial"/>
                <a:ea typeface="Arial"/>
                <a:cs typeface="Arial"/>
                <a:sym typeface="Arial"/>
              </a:defRPr>
            </a:lvl5pPr>
            <a:lvl6pPr lvl="5" algn="l">
              <a:lnSpc>
                <a:spcPct val="100000"/>
              </a:lnSpc>
              <a:spcBef>
                <a:spcPts val="0"/>
              </a:spcBef>
              <a:spcAft>
                <a:spcPts val="0"/>
              </a:spcAft>
              <a:buSzPts val="1100"/>
              <a:buNone/>
              <a:defRPr>
                <a:latin typeface="Arial"/>
                <a:ea typeface="Arial"/>
                <a:cs typeface="Arial"/>
                <a:sym typeface="Arial"/>
              </a:defRPr>
            </a:lvl6pPr>
            <a:lvl7pPr lvl="6" algn="l">
              <a:lnSpc>
                <a:spcPct val="100000"/>
              </a:lnSpc>
              <a:spcBef>
                <a:spcPts val="0"/>
              </a:spcBef>
              <a:spcAft>
                <a:spcPts val="0"/>
              </a:spcAft>
              <a:buSzPts val="1100"/>
              <a:buNone/>
              <a:defRPr>
                <a:latin typeface="Arial"/>
                <a:ea typeface="Arial"/>
                <a:cs typeface="Arial"/>
                <a:sym typeface="Arial"/>
              </a:defRPr>
            </a:lvl7pPr>
            <a:lvl8pPr lvl="7" algn="l">
              <a:lnSpc>
                <a:spcPct val="100000"/>
              </a:lnSpc>
              <a:spcBef>
                <a:spcPts val="0"/>
              </a:spcBef>
              <a:spcAft>
                <a:spcPts val="0"/>
              </a:spcAft>
              <a:buSzPts val="1100"/>
              <a:buNone/>
              <a:defRPr>
                <a:latin typeface="Arial"/>
                <a:ea typeface="Arial"/>
                <a:cs typeface="Arial"/>
                <a:sym typeface="Arial"/>
              </a:defRPr>
            </a:lvl8pPr>
            <a:lvl9pPr lvl="8" algn="l">
              <a:lnSpc>
                <a:spcPct val="100000"/>
              </a:lnSpc>
              <a:spcBef>
                <a:spcPts val="0"/>
              </a:spcBef>
              <a:spcAft>
                <a:spcPts val="0"/>
              </a:spcAft>
              <a:buSzPts val="1100"/>
              <a:buNone/>
              <a:defRPr>
                <a:latin typeface="Arial"/>
                <a:ea typeface="Arial"/>
                <a:cs typeface="Arial"/>
                <a:sym typeface="Arial"/>
              </a:defRPr>
            </a:lvl9pPr>
          </a:lstStyle>
          <a:p/>
        </p:txBody>
      </p:sp>
      <p:sp>
        <p:nvSpPr>
          <p:cNvPr id="675" name="Google Shape;675;p48"/>
          <p:cNvSpPr txBox="1"/>
          <p:nvPr>
            <p:ph idx="1" type="subTitle"/>
          </p:nvPr>
        </p:nvSpPr>
        <p:spPr>
          <a:xfrm>
            <a:off x="523200" y="3306700"/>
            <a:ext cx="4173600" cy="1409700"/>
          </a:xfrm>
          <a:prstGeom prst="rect">
            <a:avLst/>
          </a:prstGeom>
          <a:noFill/>
          <a:ln>
            <a:noFill/>
          </a:ln>
        </p:spPr>
        <p:txBody>
          <a:bodyPr anchorCtr="0" anchor="t" bIns="0" lIns="0" spcFirstLastPara="1" rIns="0" wrap="square" tIns="0">
            <a:noAutofit/>
          </a:bodyPr>
          <a:lstStyle>
            <a:lvl1pPr lvl="0" algn="l">
              <a:lnSpc>
                <a:spcPct val="110000"/>
              </a:lnSpc>
              <a:spcBef>
                <a:spcPts val="1400"/>
              </a:spcBef>
              <a:spcAft>
                <a:spcPts val="0"/>
              </a:spcAft>
              <a:buSzPts val="1400"/>
              <a:buNone/>
              <a:defRPr sz="1500">
                <a:solidFill>
                  <a:srgbClr val="FFFFFF"/>
                </a:solidFill>
                <a:latin typeface="Arial"/>
                <a:ea typeface="Arial"/>
                <a:cs typeface="Arial"/>
                <a:sym typeface="Arial"/>
              </a:defRPr>
            </a:lvl1pPr>
            <a:lvl2pPr lvl="1" algn="l">
              <a:lnSpc>
                <a:spcPct val="100000"/>
              </a:lnSpc>
              <a:spcBef>
                <a:spcPts val="1400"/>
              </a:spcBef>
              <a:spcAft>
                <a:spcPts val="0"/>
              </a:spcAft>
              <a:buSzPts val="1200"/>
              <a:buNone/>
              <a:defRPr b="1">
                <a:latin typeface="Arial"/>
                <a:ea typeface="Arial"/>
                <a:cs typeface="Arial"/>
                <a:sym typeface="Arial"/>
              </a:defRPr>
            </a:lvl2pPr>
            <a:lvl3pPr lvl="2" algn="l">
              <a:lnSpc>
                <a:spcPct val="100000"/>
              </a:lnSpc>
              <a:spcBef>
                <a:spcPts val="1400"/>
              </a:spcBef>
              <a:spcAft>
                <a:spcPts val="0"/>
              </a:spcAft>
              <a:buSzPts val="1100"/>
              <a:buNone/>
              <a:defRPr b="1">
                <a:latin typeface="Arial"/>
                <a:ea typeface="Arial"/>
                <a:cs typeface="Arial"/>
                <a:sym typeface="Arial"/>
              </a:defRPr>
            </a:lvl3pPr>
            <a:lvl4pPr lvl="3" algn="l">
              <a:lnSpc>
                <a:spcPct val="100000"/>
              </a:lnSpc>
              <a:spcBef>
                <a:spcPts val="1400"/>
              </a:spcBef>
              <a:spcAft>
                <a:spcPts val="0"/>
              </a:spcAft>
              <a:buSzPts val="900"/>
              <a:buNone/>
              <a:defRPr b="1">
                <a:latin typeface="Arial"/>
                <a:ea typeface="Arial"/>
                <a:cs typeface="Arial"/>
                <a:sym typeface="Arial"/>
              </a:defRPr>
            </a:lvl4pPr>
            <a:lvl5pPr lvl="4" algn="l">
              <a:lnSpc>
                <a:spcPct val="100000"/>
              </a:lnSpc>
              <a:spcBef>
                <a:spcPts val="1400"/>
              </a:spcBef>
              <a:spcAft>
                <a:spcPts val="0"/>
              </a:spcAft>
              <a:buSzPts val="900"/>
              <a:buNone/>
              <a:defRPr b="1">
                <a:latin typeface="Arial"/>
                <a:ea typeface="Arial"/>
                <a:cs typeface="Arial"/>
                <a:sym typeface="Arial"/>
              </a:defRPr>
            </a:lvl5pPr>
            <a:lvl6pPr lvl="5" algn="l">
              <a:lnSpc>
                <a:spcPct val="100000"/>
              </a:lnSpc>
              <a:spcBef>
                <a:spcPts val="1400"/>
              </a:spcBef>
              <a:spcAft>
                <a:spcPts val="0"/>
              </a:spcAft>
              <a:buSzPts val="1400"/>
              <a:buNone/>
              <a:defRPr b="1">
                <a:latin typeface="Arial"/>
                <a:ea typeface="Arial"/>
                <a:cs typeface="Arial"/>
                <a:sym typeface="Arial"/>
              </a:defRPr>
            </a:lvl6pPr>
            <a:lvl7pPr lvl="6" algn="l">
              <a:lnSpc>
                <a:spcPct val="100000"/>
              </a:lnSpc>
              <a:spcBef>
                <a:spcPts val="1400"/>
              </a:spcBef>
              <a:spcAft>
                <a:spcPts val="0"/>
              </a:spcAft>
              <a:buSzPts val="1100"/>
              <a:buNone/>
              <a:defRPr b="1">
                <a:latin typeface="Arial"/>
                <a:ea typeface="Arial"/>
                <a:cs typeface="Arial"/>
                <a:sym typeface="Arial"/>
              </a:defRPr>
            </a:lvl7pPr>
            <a:lvl8pPr lvl="7" algn="l">
              <a:lnSpc>
                <a:spcPct val="90000"/>
              </a:lnSpc>
              <a:spcBef>
                <a:spcPts val="1400"/>
              </a:spcBef>
              <a:spcAft>
                <a:spcPts val="0"/>
              </a:spcAft>
              <a:buSzPts val="900"/>
              <a:buNone/>
              <a:defRPr b="1">
                <a:latin typeface="Arial"/>
                <a:ea typeface="Arial"/>
                <a:cs typeface="Arial"/>
                <a:sym typeface="Arial"/>
              </a:defRPr>
            </a:lvl8pPr>
            <a:lvl9pPr lvl="8" algn="l">
              <a:lnSpc>
                <a:spcPct val="100000"/>
              </a:lnSpc>
              <a:spcBef>
                <a:spcPts val="1400"/>
              </a:spcBef>
              <a:spcAft>
                <a:spcPts val="0"/>
              </a:spcAft>
              <a:buSzPts val="1400"/>
              <a:buNone/>
              <a:defRPr b="1">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tandard">
  <p:cSld name="Title Slide_1">
    <p:spTree>
      <p:nvGrpSpPr>
        <p:cNvPr id="676" name="Shape 676"/>
        <p:cNvGrpSpPr/>
        <p:nvPr/>
      </p:nvGrpSpPr>
      <p:grpSpPr>
        <a:xfrm>
          <a:off x="0" y="0"/>
          <a:ext cx="0" cy="0"/>
          <a:chOff x="0" y="0"/>
          <a:chExt cx="0" cy="0"/>
        </a:xfrm>
      </p:grpSpPr>
      <p:sp>
        <p:nvSpPr>
          <p:cNvPr id="677" name="Google Shape;677;p49"/>
          <p:cNvSpPr txBox="1"/>
          <p:nvPr>
            <p:ph type="title"/>
          </p:nvPr>
        </p:nvSpPr>
        <p:spPr>
          <a:xfrm>
            <a:off x="192475" y="151275"/>
            <a:ext cx="8663100" cy="393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100"/>
              <a:buNone/>
              <a:defRPr b="1" sz="25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8" name="Google Shape;678;p49"/>
          <p:cNvSpPr txBox="1"/>
          <p:nvPr>
            <p:ph idx="1" type="body"/>
          </p:nvPr>
        </p:nvSpPr>
        <p:spPr>
          <a:xfrm>
            <a:off x="192500" y="900400"/>
            <a:ext cx="8663100" cy="37695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1400"/>
              </a:spcBef>
              <a:spcAft>
                <a:spcPts val="0"/>
              </a:spcAft>
              <a:buClr>
                <a:schemeClr val="dk1"/>
              </a:buClr>
              <a:buSzPts val="1400"/>
              <a:buChar char="​"/>
              <a:defRPr>
                <a:solidFill>
                  <a:schemeClr val="dk1"/>
                </a:solidFill>
              </a:defRPr>
            </a:lvl1pPr>
            <a:lvl2pPr indent="-304800" lvl="1" marL="914400" algn="l">
              <a:lnSpc>
                <a:spcPct val="110000"/>
              </a:lnSpc>
              <a:spcBef>
                <a:spcPts val="1000"/>
              </a:spcBef>
              <a:spcAft>
                <a:spcPts val="0"/>
              </a:spcAft>
              <a:buClr>
                <a:schemeClr val="dk1"/>
              </a:buClr>
              <a:buSzPts val="1200"/>
              <a:buChar char="•"/>
              <a:defRPr>
                <a:solidFill>
                  <a:schemeClr val="dk1"/>
                </a:solidFill>
              </a:defRPr>
            </a:lvl2pPr>
            <a:lvl3pPr indent="-298450" lvl="2" marL="1371600" algn="l">
              <a:lnSpc>
                <a:spcPct val="110000"/>
              </a:lnSpc>
              <a:spcBef>
                <a:spcPts val="1000"/>
              </a:spcBef>
              <a:spcAft>
                <a:spcPts val="0"/>
              </a:spcAft>
              <a:buClr>
                <a:schemeClr val="dk1"/>
              </a:buClr>
              <a:buSzPts val="1100"/>
              <a:buChar char="–"/>
              <a:defRPr>
                <a:solidFill>
                  <a:schemeClr val="dk1"/>
                </a:solidFill>
              </a:defRPr>
            </a:lvl3pPr>
            <a:lvl4pPr indent="-285750" lvl="3" marL="1828800" algn="l">
              <a:lnSpc>
                <a:spcPct val="110000"/>
              </a:lnSpc>
              <a:spcBef>
                <a:spcPts val="1000"/>
              </a:spcBef>
              <a:spcAft>
                <a:spcPts val="0"/>
              </a:spcAft>
              <a:buClr>
                <a:schemeClr val="dk1"/>
              </a:buClr>
              <a:buSzPts val="900"/>
              <a:buChar char="•"/>
              <a:defRPr>
                <a:solidFill>
                  <a:schemeClr val="dk1"/>
                </a:solidFill>
              </a:defRPr>
            </a:lvl4pPr>
            <a:lvl5pPr indent="-285750" lvl="4" marL="2286000" algn="l">
              <a:lnSpc>
                <a:spcPct val="110000"/>
              </a:lnSpc>
              <a:spcBef>
                <a:spcPts val="1000"/>
              </a:spcBef>
              <a:spcAft>
                <a:spcPts val="0"/>
              </a:spcAft>
              <a:buClr>
                <a:schemeClr val="dk1"/>
              </a:buClr>
              <a:buSzPts val="900"/>
              <a:buChar char="–"/>
              <a:defRPr>
                <a:solidFill>
                  <a:schemeClr val="dk1"/>
                </a:solidFill>
              </a:defRPr>
            </a:lvl5pPr>
            <a:lvl6pPr indent="-317500" lvl="5" marL="2743200" algn="l">
              <a:lnSpc>
                <a:spcPct val="110000"/>
              </a:lnSpc>
              <a:spcBef>
                <a:spcPts val="1400"/>
              </a:spcBef>
              <a:spcAft>
                <a:spcPts val="0"/>
              </a:spcAft>
              <a:buClr>
                <a:schemeClr val="dk1"/>
              </a:buClr>
              <a:buSzPts val="1400"/>
              <a:buAutoNum type="arabicPeriod"/>
              <a:defRPr>
                <a:solidFill>
                  <a:schemeClr val="dk1"/>
                </a:solidFill>
              </a:defRPr>
            </a:lvl6pPr>
            <a:lvl7pPr indent="-298450" lvl="6" marL="3200400" algn="l">
              <a:lnSpc>
                <a:spcPct val="110000"/>
              </a:lnSpc>
              <a:spcBef>
                <a:spcPts val="1000"/>
              </a:spcBef>
              <a:spcAft>
                <a:spcPts val="0"/>
              </a:spcAft>
              <a:buClr>
                <a:schemeClr val="dk1"/>
              </a:buClr>
              <a:buSzPts val="1100"/>
              <a:buAutoNum type="alphaLcPeriod"/>
              <a:defRPr>
                <a:solidFill>
                  <a:schemeClr val="dk1"/>
                </a:solidFill>
              </a:defRPr>
            </a:lvl7pPr>
            <a:lvl8pPr indent="-285750" lvl="7" marL="3657600" algn="l">
              <a:lnSpc>
                <a:spcPct val="110000"/>
              </a:lnSpc>
              <a:spcBef>
                <a:spcPts val="1000"/>
              </a:spcBef>
              <a:spcAft>
                <a:spcPts val="0"/>
              </a:spcAft>
              <a:buClr>
                <a:schemeClr val="dk1"/>
              </a:buClr>
              <a:buSzPts val="900"/>
              <a:buAutoNum type="romanLcPeriod"/>
              <a:defRPr>
                <a:solidFill>
                  <a:schemeClr val="dk1"/>
                </a:solidFill>
              </a:defRPr>
            </a:lvl8pPr>
            <a:lvl9pPr indent="-317500" lvl="8" marL="4114800" algn="l">
              <a:lnSpc>
                <a:spcPct val="110000"/>
              </a:lnSpc>
              <a:spcBef>
                <a:spcPts val="1400"/>
              </a:spcBef>
              <a:spcAft>
                <a:spcPts val="1000"/>
              </a:spcAft>
              <a:buClr>
                <a:schemeClr val="dk1"/>
              </a:buClr>
              <a:buSzPts val="1400"/>
              <a:buAutoNum type="alphaUcPeriod"/>
              <a:defRPr>
                <a:solidFill>
                  <a:schemeClr val="dk1"/>
                </a:solidFill>
              </a:defRPr>
            </a:lvl9pPr>
          </a:lstStyle>
          <a:p/>
        </p:txBody>
      </p:sp>
    </p:spTree>
  </p:cSld>
  <p:clrMapOvr>
    <a:masterClrMapping/>
  </p:clrMapOvr>
  <p:extLst>
    <p:ext uri="{DCECCB84-F9BA-43D5-87BE-67443E8EF086}">
      <p15:sldGuideLst>
        <p15:guide id="1" pos="181">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Standard 1">
  <p:cSld name="Title Slide_2">
    <p:spTree>
      <p:nvGrpSpPr>
        <p:cNvPr id="679" name="Shape 679"/>
        <p:cNvGrpSpPr/>
        <p:nvPr/>
      </p:nvGrpSpPr>
      <p:grpSpPr>
        <a:xfrm>
          <a:off x="0" y="0"/>
          <a:ext cx="0" cy="0"/>
          <a:chOff x="0" y="0"/>
          <a:chExt cx="0" cy="0"/>
        </a:xfrm>
      </p:grpSpPr>
      <p:sp>
        <p:nvSpPr>
          <p:cNvPr id="680" name="Google Shape;680;p50"/>
          <p:cNvSpPr txBox="1"/>
          <p:nvPr>
            <p:ph type="title"/>
          </p:nvPr>
        </p:nvSpPr>
        <p:spPr>
          <a:xfrm>
            <a:off x="192475" y="151275"/>
            <a:ext cx="8663100" cy="393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100"/>
              <a:buNone/>
              <a:defRPr b="1" sz="25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1" name="Google Shape;681;p50"/>
          <p:cNvSpPr txBox="1"/>
          <p:nvPr>
            <p:ph idx="1" type="body"/>
          </p:nvPr>
        </p:nvSpPr>
        <p:spPr>
          <a:xfrm>
            <a:off x="192425" y="900400"/>
            <a:ext cx="8663100" cy="37695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1400"/>
              </a:spcBef>
              <a:spcAft>
                <a:spcPts val="0"/>
              </a:spcAft>
              <a:buClr>
                <a:schemeClr val="dk1"/>
              </a:buClr>
              <a:buSzPts val="1400"/>
              <a:buChar char="​"/>
              <a:defRPr>
                <a:solidFill>
                  <a:schemeClr val="dk1"/>
                </a:solidFill>
              </a:defRPr>
            </a:lvl1pPr>
            <a:lvl2pPr indent="-304800" lvl="1" marL="914400" algn="l">
              <a:lnSpc>
                <a:spcPct val="110000"/>
              </a:lnSpc>
              <a:spcBef>
                <a:spcPts val="1000"/>
              </a:spcBef>
              <a:spcAft>
                <a:spcPts val="0"/>
              </a:spcAft>
              <a:buClr>
                <a:schemeClr val="dk1"/>
              </a:buClr>
              <a:buSzPts val="1200"/>
              <a:buChar char="•"/>
              <a:defRPr>
                <a:solidFill>
                  <a:schemeClr val="dk1"/>
                </a:solidFill>
              </a:defRPr>
            </a:lvl2pPr>
            <a:lvl3pPr indent="-298450" lvl="2" marL="1371600" algn="l">
              <a:lnSpc>
                <a:spcPct val="110000"/>
              </a:lnSpc>
              <a:spcBef>
                <a:spcPts val="1000"/>
              </a:spcBef>
              <a:spcAft>
                <a:spcPts val="0"/>
              </a:spcAft>
              <a:buClr>
                <a:schemeClr val="dk1"/>
              </a:buClr>
              <a:buSzPts val="1100"/>
              <a:buChar char="–"/>
              <a:defRPr>
                <a:solidFill>
                  <a:schemeClr val="dk1"/>
                </a:solidFill>
              </a:defRPr>
            </a:lvl3pPr>
            <a:lvl4pPr indent="-285750" lvl="3" marL="1828800" algn="l">
              <a:lnSpc>
                <a:spcPct val="110000"/>
              </a:lnSpc>
              <a:spcBef>
                <a:spcPts val="1000"/>
              </a:spcBef>
              <a:spcAft>
                <a:spcPts val="0"/>
              </a:spcAft>
              <a:buClr>
                <a:schemeClr val="dk1"/>
              </a:buClr>
              <a:buSzPts val="900"/>
              <a:buChar char="•"/>
              <a:defRPr>
                <a:solidFill>
                  <a:schemeClr val="dk1"/>
                </a:solidFill>
              </a:defRPr>
            </a:lvl4pPr>
            <a:lvl5pPr indent="-285750" lvl="4" marL="2286000" algn="l">
              <a:lnSpc>
                <a:spcPct val="110000"/>
              </a:lnSpc>
              <a:spcBef>
                <a:spcPts val="1000"/>
              </a:spcBef>
              <a:spcAft>
                <a:spcPts val="0"/>
              </a:spcAft>
              <a:buClr>
                <a:schemeClr val="dk1"/>
              </a:buClr>
              <a:buSzPts val="900"/>
              <a:buChar char="–"/>
              <a:defRPr>
                <a:solidFill>
                  <a:schemeClr val="dk1"/>
                </a:solidFill>
              </a:defRPr>
            </a:lvl5pPr>
            <a:lvl6pPr indent="-317500" lvl="5" marL="2743200" algn="l">
              <a:lnSpc>
                <a:spcPct val="110000"/>
              </a:lnSpc>
              <a:spcBef>
                <a:spcPts val="1400"/>
              </a:spcBef>
              <a:spcAft>
                <a:spcPts val="0"/>
              </a:spcAft>
              <a:buClr>
                <a:schemeClr val="dk1"/>
              </a:buClr>
              <a:buSzPts val="1400"/>
              <a:buAutoNum type="arabicPeriod"/>
              <a:defRPr>
                <a:solidFill>
                  <a:schemeClr val="dk1"/>
                </a:solidFill>
              </a:defRPr>
            </a:lvl6pPr>
            <a:lvl7pPr indent="-298450" lvl="6" marL="3200400" algn="l">
              <a:lnSpc>
                <a:spcPct val="110000"/>
              </a:lnSpc>
              <a:spcBef>
                <a:spcPts val="1000"/>
              </a:spcBef>
              <a:spcAft>
                <a:spcPts val="0"/>
              </a:spcAft>
              <a:buClr>
                <a:schemeClr val="dk1"/>
              </a:buClr>
              <a:buSzPts val="1100"/>
              <a:buAutoNum type="alphaLcPeriod"/>
              <a:defRPr>
                <a:solidFill>
                  <a:schemeClr val="dk1"/>
                </a:solidFill>
              </a:defRPr>
            </a:lvl7pPr>
            <a:lvl8pPr indent="-285750" lvl="7" marL="3657600" algn="l">
              <a:lnSpc>
                <a:spcPct val="110000"/>
              </a:lnSpc>
              <a:spcBef>
                <a:spcPts val="1000"/>
              </a:spcBef>
              <a:spcAft>
                <a:spcPts val="0"/>
              </a:spcAft>
              <a:buClr>
                <a:schemeClr val="dk1"/>
              </a:buClr>
              <a:buSzPts val="900"/>
              <a:buAutoNum type="romanLcPeriod"/>
              <a:defRPr>
                <a:solidFill>
                  <a:schemeClr val="dk1"/>
                </a:solidFill>
              </a:defRPr>
            </a:lvl8pPr>
            <a:lvl9pPr indent="-317500" lvl="8" marL="4114800" algn="l">
              <a:lnSpc>
                <a:spcPct val="110000"/>
              </a:lnSpc>
              <a:spcBef>
                <a:spcPts val="1400"/>
              </a:spcBef>
              <a:spcAft>
                <a:spcPts val="1000"/>
              </a:spcAft>
              <a:buClr>
                <a:schemeClr val="dk1"/>
              </a:buClr>
              <a:buSzPts val="1400"/>
              <a:buAutoNum type="alphaUcPeriod"/>
              <a:defRPr>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ball Card">
  <p:cSld name="Intro_3">
    <p:spTree>
      <p:nvGrpSpPr>
        <p:cNvPr id="682" name="Shape 682"/>
        <p:cNvGrpSpPr/>
        <p:nvPr/>
      </p:nvGrpSpPr>
      <p:grpSpPr>
        <a:xfrm>
          <a:off x="0" y="0"/>
          <a:ext cx="0" cy="0"/>
          <a:chOff x="0" y="0"/>
          <a:chExt cx="0" cy="0"/>
        </a:xfrm>
      </p:grpSpPr>
      <p:sp>
        <p:nvSpPr>
          <p:cNvPr id="683" name="Google Shape;683;p52"/>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52"/>
          <p:cNvPicPr preferRelativeResize="0"/>
          <p:nvPr/>
        </p:nvPicPr>
        <p:blipFill rotWithShape="1">
          <a:blip r:embed="rId2">
            <a:alphaModFix amt="65000"/>
          </a:blip>
          <a:srcRect b="0" l="0" r="66469" t="0"/>
          <a:stretch/>
        </p:blipFill>
        <p:spPr>
          <a:xfrm>
            <a:off x="0" y="0"/>
            <a:ext cx="3066000" cy="5143500"/>
          </a:xfrm>
          <a:prstGeom prst="rect">
            <a:avLst/>
          </a:prstGeom>
          <a:noFill/>
          <a:ln>
            <a:noFill/>
          </a:ln>
        </p:spPr>
      </p:pic>
      <p:sp>
        <p:nvSpPr>
          <p:cNvPr id="685" name="Google Shape;685;p52"/>
          <p:cNvSpPr txBox="1"/>
          <p:nvPr>
            <p:ph type="title"/>
          </p:nvPr>
        </p:nvSpPr>
        <p:spPr>
          <a:xfrm>
            <a:off x="193350" y="153325"/>
            <a:ext cx="2751300" cy="18702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accent1"/>
              </a:buClr>
              <a:buSzPts val="3000"/>
              <a:buFont typeface="Arial"/>
              <a:buNone/>
              <a:defRPr b="1" i="0" sz="3000" u="none" cap="none" strike="noStrike">
                <a:solidFill>
                  <a:schemeClr val="accent1"/>
                </a:solidFill>
                <a:latin typeface="Arial"/>
                <a:ea typeface="Arial"/>
                <a:cs typeface="Arial"/>
                <a:sym typeface="Arial"/>
              </a:defRPr>
            </a:lvl1pPr>
            <a:lvl2pPr lvl="1"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2pPr>
            <a:lvl3pPr lvl="2"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3pPr>
            <a:lvl4pPr lvl="3"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4pPr>
            <a:lvl5pPr lvl="4"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5pPr>
            <a:lvl6pPr lvl="5"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6pPr>
            <a:lvl7pPr lvl="6"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7pPr>
            <a:lvl8pPr lvl="7"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8pPr>
            <a:lvl9pPr lvl="8" algn="l">
              <a:lnSpc>
                <a:spcPct val="100000"/>
              </a:lnSpc>
              <a:spcBef>
                <a:spcPts val="0"/>
              </a:spcBef>
              <a:spcAft>
                <a:spcPts val="0"/>
              </a:spcAft>
              <a:buClr>
                <a:schemeClr val="accent1"/>
              </a:buClr>
              <a:buSzPts val="3000"/>
              <a:buFont typeface="Arial"/>
              <a:buNone/>
              <a:defRPr sz="3000">
                <a:solidFill>
                  <a:schemeClr val="accent1"/>
                </a:solidFill>
                <a:latin typeface="Arial"/>
                <a:ea typeface="Arial"/>
                <a:cs typeface="Arial"/>
                <a:sym typeface="Arial"/>
              </a:defRPr>
            </a:lvl9pPr>
          </a:lstStyle>
          <a:p/>
        </p:txBody>
      </p:sp>
      <p:cxnSp>
        <p:nvCxnSpPr>
          <p:cNvPr id="686" name="Google Shape;686;p52"/>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687" name="Google Shape;687;p52"/>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688" name="Google Shape;688;p52"/>
          <p:cNvSpPr txBox="1"/>
          <p:nvPr>
            <p:ph idx="1" type="subTitle"/>
          </p:nvPr>
        </p:nvSpPr>
        <p:spPr>
          <a:xfrm>
            <a:off x="193350" y="2274300"/>
            <a:ext cx="2751300" cy="684000"/>
          </a:xfrm>
          <a:prstGeom prst="rect">
            <a:avLst/>
          </a:prstGeom>
          <a:noFill/>
          <a:ln>
            <a:noFill/>
          </a:ln>
        </p:spPr>
        <p:txBody>
          <a:bodyPr anchorCtr="0" anchor="t" bIns="0" lIns="0" spcFirstLastPara="1" rIns="0" wrap="square" tIns="0">
            <a:noAutofit/>
          </a:bodyPr>
          <a:lstStyle>
            <a:lvl1pPr lvl="0" algn="l">
              <a:lnSpc>
                <a:spcPct val="110000"/>
              </a:lnSpc>
              <a:spcBef>
                <a:spcPts val="1400"/>
              </a:spcBef>
              <a:spcAft>
                <a:spcPts val="0"/>
              </a:spcAft>
              <a:buSzPts val="1400"/>
              <a:buNone/>
              <a:defRPr sz="1300">
                <a:solidFill>
                  <a:schemeClr val="dk1"/>
                </a:solidFill>
                <a:latin typeface="Arial"/>
                <a:ea typeface="Arial"/>
                <a:cs typeface="Arial"/>
                <a:sym typeface="Arial"/>
              </a:defRPr>
            </a:lvl1pPr>
            <a:lvl2pPr lvl="1" algn="l">
              <a:lnSpc>
                <a:spcPct val="100000"/>
              </a:lnSpc>
              <a:spcBef>
                <a:spcPts val="1500"/>
              </a:spcBef>
              <a:spcAft>
                <a:spcPts val="0"/>
              </a:spcAft>
              <a:buSzPts val="1200"/>
              <a:buNone/>
              <a:defRPr/>
            </a:lvl2pPr>
            <a:lvl3pPr lvl="2" algn="l">
              <a:lnSpc>
                <a:spcPct val="100000"/>
              </a:lnSpc>
              <a:spcBef>
                <a:spcPts val="1400"/>
              </a:spcBef>
              <a:spcAft>
                <a:spcPts val="0"/>
              </a:spcAft>
              <a:buSzPts val="1100"/>
              <a:buNone/>
              <a:defRPr/>
            </a:lvl3pPr>
            <a:lvl4pPr lvl="3" algn="l">
              <a:lnSpc>
                <a:spcPct val="100000"/>
              </a:lnSpc>
              <a:spcBef>
                <a:spcPts val="1400"/>
              </a:spcBef>
              <a:spcAft>
                <a:spcPts val="0"/>
              </a:spcAft>
              <a:buSzPts val="900"/>
              <a:buNone/>
              <a:defRPr/>
            </a:lvl4pPr>
            <a:lvl5pPr lvl="4" algn="l">
              <a:lnSpc>
                <a:spcPct val="100000"/>
              </a:lnSpc>
              <a:spcBef>
                <a:spcPts val="1400"/>
              </a:spcBef>
              <a:spcAft>
                <a:spcPts val="0"/>
              </a:spcAft>
              <a:buSzPts val="900"/>
              <a:buNone/>
              <a:defRPr/>
            </a:lvl5pPr>
            <a:lvl6pPr lvl="5" algn="l">
              <a:lnSpc>
                <a:spcPct val="100000"/>
              </a:lnSpc>
              <a:spcBef>
                <a:spcPts val="1400"/>
              </a:spcBef>
              <a:spcAft>
                <a:spcPts val="0"/>
              </a:spcAft>
              <a:buSzPts val="1400"/>
              <a:buNone/>
              <a:defRPr/>
            </a:lvl6pPr>
            <a:lvl7pPr lvl="6" algn="l">
              <a:lnSpc>
                <a:spcPct val="100000"/>
              </a:lnSpc>
              <a:spcBef>
                <a:spcPts val="1400"/>
              </a:spcBef>
              <a:spcAft>
                <a:spcPts val="0"/>
              </a:spcAft>
              <a:buSzPts val="1100"/>
              <a:buNone/>
              <a:defRPr/>
            </a:lvl7pPr>
            <a:lvl8pPr lvl="7" algn="l">
              <a:lnSpc>
                <a:spcPct val="90000"/>
              </a:lnSpc>
              <a:spcBef>
                <a:spcPts val="1400"/>
              </a:spcBef>
              <a:spcAft>
                <a:spcPts val="0"/>
              </a:spcAft>
              <a:buSzPts val="900"/>
              <a:buNone/>
              <a:defRPr/>
            </a:lvl8pPr>
            <a:lvl9pPr lvl="8" algn="l">
              <a:lnSpc>
                <a:spcPct val="100000"/>
              </a:lnSpc>
              <a:spcBef>
                <a:spcPts val="1400"/>
              </a:spcBef>
              <a:spcAft>
                <a:spcPts val="0"/>
              </a:spcAft>
              <a:buSzPts val="1400"/>
              <a:buNone/>
              <a:defRPr/>
            </a:lvl9pPr>
          </a:lstStyle>
          <a:p/>
        </p:txBody>
      </p:sp>
      <p:sp>
        <p:nvSpPr>
          <p:cNvPr id="689" name="Google Shape;689;p52"/>
          <p:cNvSpPr/>
          <p:nvPr/>
        </p:nvSpPr>
        <p:spPr>
          <a:xfrm>
            <a:off x="6169264" y="221475"/>
            <a:ext cx="2780100" cy="4709100"/>
          </a:xfrm>
          <a:prstGeom prst="rect">
            <a:avLst/>
          </a:prstGeom>
          <a:solidFill>
            <a:srgbClr val="1FA1FF">
              <a:alpha val="8235"/>
            </a:srgbClr>
          </a:solid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4D4D4D"/>
              </a:solidFill>
              <a:latin typeface="Arial"/>
              <a:ea typeface="Arial"/>
              <a:cs typeface="Arial"/>
              <a:sym typeface="Arial"/>
            </a:endParaRPr>
          </a:p>
        </p:txBody>
      </p:sp>
      <p:sp>
        <p:nvSpPr>
          <p:cNvPr id="690" name="Google Shape;690;p52"/>
          <p:cNvSpPr txBox="1"/>
          <p:nvPr/>
        </p:nvSpPr>
        <p:spPr>
          <a:xfrm>
            <a:off x="6278314" y="221475"/>
            <a:ext cx="2562000" cy="532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folHlink"/>
              </a:buClr>
              <a:buSzPts val="1100"/>
              <a:buFont typeface="Arial"/>
              <a:buNone/>
            </a:pPr>
            <a:r>
              <a:rPr b="1" i="0" lang="en" sz="1600" u="none" cap="none" strike="noStrike">
                <a:solidFill>
                  <a:schemeClr val="dk1"/>
                </a:solidFill>
                <a:latin typeface="Arial"/>
                <a:ea typeface="Arial"/>
                <a:cs typeface="Arial"/>
                <a:sym typeface="Arial"/>
              </a:rPr>
              <a:t>Outcomes</a:t>
            </a:r>
            <a:endParaRPr b="0" i="0" sz="1000" u="none" cap="none" strike="noStrike">
              <a:solidFill>
                <a:schemeClr val="dk1"/>
              </a:solidFill>
              <a:latin typeface="Arial"/>
              <a:ea typeface="Arial"/>
              <a:cs typeface="Arial"/>
              <a:sym typeface="Arial"/>
            </a:endParaRPr>
          </a:p>
        </p:txBody>
      </p:sp>
      <p:sp>
        <p:nvSpPr>
          <p:cNvPr id="691" name="Google Shape;691;p52"/>
          <p:cNvSpPr/>
          <p:nvPr/>
        </p:nvSpPr>
        <p:spPr>
          <a:xfrm>
            <a:off x="3234484" y="221476"/>
            <a:ext cx="2780100" cy="4709100"/>
          </a:xfrm>
          <a:prstGeom prst="rect">
            <a:avLst/>
          </a:prstGeom>
          <a:solidFill>
            <a:srgbClr val="1AB9A5">
              <a:alpha val="6274"/>
            </a:srgbClr>
          </a:solidFill>
          <a:ln>
            <a:noFill/>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Clr>
                <a:srgbClr val="000000"/>
              </a:buClr>
              <a:buSzPts val="1100"/>
              <a:buFont typeface="Arial"/>
              <a:buNone/>
            </a:pPr>
            <a:r>
              <a:t/>
            </a:r>
            <a:endParaRPr b="0" i="0" sz="1100" u="none" cap="none" strike="noStrike">
              <a:solidFill>
                <a:srgbClr val="4D4D4D"/>
              </a:solidFill>
              <a:latin typeface="Arial"/>
              <a:ea typeface="Arial"/>
              <a:cs typeface="Arial"/>
              <a:sym typeface="Arial"/>
            </a:endParaRPr>
          </a:p>
        </p:txBody>
      </p:sp>
      <p:sp>
        <p:nvSpPr>
          <p:cNvPr id="692" name="Google Shape;692;p52"/>
          <p:cNvSpPr txBox="1"/>
          <p:nvPr/>
        </p:nvSpPr>
        <p:spPr>
          <a:xfrm>
            <a:off x="3343534" y="221475"/>
            <a:ext cx="2562000" cy="532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folHlink"/>
              </a:buClr>
              <a:buSzPts val="1100"/>
              <a:buFont typeface="Arial"/>
              <a:buNone/>
            </a:pPr>
            <a:r>
              <a:rPr b="1" i="0" lang="en" sz="1600" u="none" cap="none" strike="noStrike">
                <a:solidFill>
                  <a:schemeClr val="dk1"/>
                </a:solidFill>
                <a:latin typeface="Arial"/>
                <a:ea typeface="Arial"/>
                <a:cs typeface="Arial"/>
                <a:sym typeface="Arial"/>
              </a:rPr>
              <a:t>Typical Scope</a:t>
            </a:r>
            <a:endParaRPr b="0" i="0" sz="1000" u="none" cap="none" strike="noStrike">
              <a:solidFill>
                <a:schemeClr val="dk1"/>
              </a:solidFill>
              <a:latin typeface="Arial"/>
              <a:ea typeface="Arial"/>
              <a:cs typeface="Arial"/>
              <a:sym typeface="Arial"/>
            </a:endParaRPr>
          </a:p>
        </p:txBody>
      </p:sp>
      <p:sp>
        <p:nvSpPr>
          <p:cNvPr id="693" name="Google Shape;693;p52"/>
          <p:cNvSpPr/>
          <p:nvPr/>
        </p:nvSpPr>
        <p:spPr>
          <a:xfrm>
            <a:off x="6283439" y="311737"/>
            <a:ext cx="322800" cy="322800"/>
          </a:xfrm>
          <a:custGeom>
            <a:rect b="b" l="l" r="r" t="t"/>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2"/>
          </a:solidFill>
          <a:ln cap="flat" cmpd="sng" w="9525">
            <a:solidFill>
              <a:schemeClr val="accent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694" name="Google Shape;694;p52"/>
          <p:cNvSpPr/>
          <p:nvPr/>
        </p:nvSpPr>
        <p:spPr>
          <a:xfrm>
            <a:off x="3343532" y="311740"/>
            <a:ext cx="322800" cy="322800"/>
          </a:xfrm>
          <a:custGeom>
            <a:rect b="b" l="l" r="r" t="t"/>
            <a:pathLst>
              <a:path extrusionOk="0" h="120000" w="120000">
                <a:moveTo>
                  <a:pt x="62727" y="114405"/>
                </a:moveTo>
                <a:lnTo>
                  <a:pt x="62727" y="106361"/>
                </a:lnTo>
                <a:cubicBezTo>
                  <a:pt x="62727" y="104861"/>
                  <a:pt x="61505" y="103638"/>
                  <a:pt x="60000" y="103638"/>
                </a:cubicBezTo>
                <a:cubicBezTo>
                  <a:pt x="58494" y="103638"/>
                  <a:pt x="57272" y="104861"/>
                  <a:pt x="57272" y="106361"/>
                </a:cubicBezTo>
                <a:lnTo>
                  <a:pt x="57272" y="114405"/>
                </a:lnTo>
                <a:cubicBezTo>
                  <a:pt x="29333" y="113022"/>
                  <a:pt x="6972" y="90661"/>
                  <a:pt x="5588" y="62727"/>
                </a:cubicBezTo>
                <a:lnTo>
                  <a:pt x="13638" y="62727"/>
                </a:lnTo>
                <a:cubicBezTo>
                  <a:pt x="15138" y="62727"/>
                  <a:pt x="16361" y="61505"/>
                  <a:pt x="16361" y="60000"/>
                </a:cubicBezTo>
                <a:cubicBezTo>
                  <a:pt x="16361" y="58494"/>
                  <a:pt x="15138" y="57272"/>
                  <a:pt x="13638" y="57272"/>
                </a:cubicBezTo>
                <a:lnTo>
                  <a:pt x="5588" y="57272"/>
                </a:lnTo>
                <a:cubicBezTo>
                  <a:pt x="6972" y="29338"/>
                  <a:pt x="29333" y="6977"/>
                  <a:pt x="57272" y="5594"/>
                </a:cubicBezTo>
                <a:lnTo>
                  <a:pt x="57272" y="13638"/>
                </a:lnTo>
                <a:cubicBezTo>
                  <a:pt x="57272" y="15144"/>
                  <a:pt x="58494" y="16361"/>
                  <a:pt x="60000" y="16361"/>
                </a:cubicBezTo>
                <a:cubicBezTo>
                  <a:pt x="61505" y="16361"/>
                  <a:pt x="62727" y="15144"/>
                  <a:pt x="62727" y="13638"/>
                </a:cubicBezTo>
                <a:lnTo>
                  <a:pt x="62727" y="5594"/>
                </a:lnTo>
                <a:cubicBezTo>
                  <a:pt x="90666" y="6977"/>
                  <a:pt x="113027" y="29338"/>
                  <a:pt x="114411" y="57272"/>
                </a:cubicBezTo>
                <a:lnTo>
                  <a:pt x="106361" y="57272"/>
                </a:lnTo>
                <a:cubicBezTo>
                  <a:pt x="104861" y="57272"/>
                  <a:pt x="103638" y="58494"/>
                  <a:pt x="103638" y="60000"/>
                </a:cubicBezTo>
                <a:cubicBezTo>
                  <a:pt x="103638" y="61505"/>
                  <a:pt x="104861" y="62727"/>
                  <a:pt x="106361" y="62727"/>
                </a:cubicBezTo>
                <a:lnTo>
                  <a:pt x="114411" y="62727"/>
                </a:lnTo>
                <a:cubicBezTo>
                  <a:pt x="113027" y="90661"/>
                  <a:pt x="90666" y="113022"/>
                  <a:pt x="62727" y="114405"/>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83138" y="36855"/>
                </a:moveTo>
                <a:lnTo>
                  <a:pt x="67716" y="67711"/>
                </a:lnTo>
                <a:lnTo>
                  <a:pt x="36861" y="83144"/>
                </a:lnTo>
                <a:lnTo>
                  <a:pt x="52283" y="52288"/>
                </a:lnTo>
                <a:cubicBezTo>
                  <a:pt x="52283" y="52288"/>
                  <a:pt x="83138" y="36855"/>
                  <a:pt x="83138" y="36855"/>
                </a:cubicBezTo>
                <a:close/>
                <a:moveTo>
                  <a:pt x="25288" y="94711"/>
                </a:moveTo>
                <a:lnTo>
                  <a:pt x="71572" y="71572"/>
                </a:lnTo>
                <a:lnTo>
                  <a:pt x="94711" y="25283"/>
                </a:lnTo>
                <a:lnTo>
                  <a:pt x="48427" y="48427"/>
                </a:lnTo>
                <a:cubicBezTo>
                  <a:pt x="48427" y="48427"/>
                  <a:pt x="25288" y="94711"/>
                  <a:pt x="25288" y="94711"/>
                </a:cubicBezTo>
                <a:close/>
                <a:moveTo>
                  <a:pt x="63855" y="63855"/>
                </a:moveTo>
                <a:cubicBezTo>
                  <a:pt x="65983" y="61727"/>
                  <a:pt x="65983" y="58272"/>
                  <a:pt x="63855" y="56144"/>
                </a:cubicBezTo>
                <a:cubicBezTo>
                  <a:pt x="61727" y="54011"/>
                  <a:pt x="58272" y="54011"/>
                  <a:pt x="56144" y="56144"/>
                </a:cubicBezTo>
                <a:cubicBezTo>
                  <a:pt x="54016" y="58272"/>
                  <a:pt x="54016" y="61727"/>
                  <a:pt x="56144" y="63855"/>
                </a:cubicBezTo>
                <a:cubicBezTo>
                  <a:pt x="58272" y="65988"/>
                  <a:pt x="61727" y="65988"/>
                  <a:pt x="63855" y="63855"/>
                </a:cubicBezTo>
              </a:path>
            </a:pathLst>
          </a:custGeom>
          <a:solidFill>
            <a:schemeClr val="lt2"/>
          </a:solidFill>
          <a:ln cap="flat" cmpd="sng" w="9525">
            <a:solidFill>
              <a:schemeClr val="lt2"/>
            </a:solidFill>
            <a:prstDash val="solid"/>
            <a:round/>
            <a:headEnd len="sm" w="sm" type="none"/>
            <a:tailEnd len="sm" w="sm" type="none"/>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grpSp>
        <p:nvGrpSpPr>
          <p:cNvPr id="695" name="Google Shape;695;p52"/>
          <p:cNvGrpSpPr/>
          <p:nvPr/>
        </p:nvGrpSpPr>
        <p:grpSpPr>
          <a:xfrm>
            <a:off x="0" y="3801600"/>
            <a:ext cx="3062800" cy="620400"/>
            <a:chOff x="0" y="3801600"/>
            <a:chExt cx="3062800" cy="620400"/>
          </a:xfrm>
        </p:grpSpPr>
        <p:sp>
          <p:nvSpPr>
            <p:cNvPr id="696" name="Google Shape;696;p52"/>
            <p:cNvSpPr/>
            <p:nvPr/>
          </p:nvSpPr>
          <p:spPr>
            <a:xfrm>
              <a:off x="0" y="3801600"/>
              <a:ext cx="708900" cy="620400"/>
            </a:xfrm>
            <a:prstGeom prst="rect">
              <a:avLst/>
            </a:prstGeom>
            <a:solidFill>
              <a:srgbClr val="FFFFFF">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697" name="Google Shape;697;p52"/>
            <p:cNvSpPr/>
            <p:nvPr/>
          </p:nvSpPr>
          <p:spPr>
            <a:xfrm>
              <a:off x="709000" y="3801600"/>
              <a:ext cx="2353800" cy="620400"/>
            </a:xfrm>
            <a:prstGeom prst="rect">
              <a:avLst/>
            </a:prstGeom>
            <a:solidFill>
              <a:srgbClr val="FFFFFF">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1100"/>
                <a:buFont typeface="Arial"/>
                <a:buNone/>
              </a:pPr>
              <a:r>
                <a:t/>
              </a:r>
              <a:endParaRPr b="0" i="0" sz="1200" u="none" cap="none" strike="noStrike">
                <a:solidFill>
                  <a:srgbClr val="FFFFFF"/>
                </a:solidFill>
                <a:latin typeface="Arial"/>
                <a:ea typeface="Arial"/>
                <a:cs typeface="Arial"/>
                <a:sym typeface="Arial"/>
              </a:endParaRPr>
            </a:p>
          </p:txBody>
        </p:sp>
        <p:sp>
          <p:nvSpPr>
            <p:cNvPr id="698" name="Google Shape;698;p52"/>
            <p:cNvSpPr/>
            <p:nvPr/>
          </p:nvSpPr>
          <p:spPr>
            <a:xfrm>
              <a:off x="103625" y="3919805"/>
              <a:ext cx="469500" cy="384000"/>
            </a:xfrm>
            <a:custGeom>
              <a:rect b="b" l="l" r="r" t="t"/>
              <a:pathLst>
                <a:path extrusionOk="0" h="120000" w="12000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grpSp>
      <p:sp>
        <p:nvSpPr>
          <p:cNvPr id="699" name="Google Shape;699;p52"/>
          <p:cNvSpPr/>
          <p:nvPr/>
        </p:nvSpPr>
        <p:spPr>
          <a:xfrm>
            <a:off x="3343534" y="754186"/>
            <a:ext cx="2562000" cy="9600"/>
          </a:xfrm>
          <a:prstGeom prst="rect">
            <a:avLst/>
          </a:prstGeom>
          <a:solidFill>
            <a:srgbClr val="00253E">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52"/>
          <p:cNvSpPr/>
          <p:nvPr/>
        </p:nvSpPr>
        <p:spPr>
          <a:xfrm>
            <a:off x="6283439" y="754186"/>
            <a:ext cx="2562000" cy="9600"/>
          </a:xfrm>
          <a:prstGeom prst="rect">
            <a:avLst/>
          </a:prstGeom>
          <a:solidFill>
            <a:srgbClr val="00253E">
              <a:alpha val="1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52"/>
          <p:cNvGrpSpPr/>
          <p:nvPr/>
        </p:nvGrpSpPr>
        <p:grpSpPr>
          <a:xfrm>
            <a:off x="0" y="3017625"/>
            <a:ext cx="3062800" cy="620400"/>
            <a:chOff x="0" y="3017625"/>
            <a:chExt cx="3062800" cy="620400"/>
          </a:xfrm>
        </p:grpSpPr>
        <p:sp>
          <p:nvSpPr>
            <p:cNvPr id="702" name="Google Shape;702;p52"/>
            <p:cNvSpPr/>
            <p:nvPr/>
          </p:nvSpPr>
          <p:spPr>
            <a:xfrm>
              <a:off x="0" y="3017625"/>
              <a:ext cx="708900" cy="620400"/>
            </a:xfrm>
            <a:prstGeom prst="rect">
              <a:avLst/>
            </a:prstGeom>
            <a:solidFill>
              <a:srgbClr val="FFFFFF">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703" name="Google Shape;703;p52"/>
            <p:cNvSpPr/>
            <p:nvPr/>
          </p:nvSpPr>
          <p:spPr>
            <a:xfrm>
              <a:off x="114875" y="3104325"/>
              <a:ext cx="447000" cy="447000"/>
            </a:xfrm>
            <a:custGeom>
              <a:rect b="b" l="l" r="r" t="t"/>
              <a:pathLst>
                <a:path extrusionOk="0" h="120000" w="120000">
                  <a:moveTo>
                    <a:pt x="40911" y="73638"/>
                  </a:moveTo>
                  <a:lnTo>
                    <a:pt x="30000" y="73638"/>
                  </a:lnTo>
                  <a:lnTo>
                    <a:pt x="30000" y="84544"/>
                  </a:lnTo>
                  <a:lnTo>
                    <a:pt x="40911" y="84544"/>
                  </a:lnTo>
                  <a:cubicBezTo>
                    <a:pt x="40911" y="84544"/>
                    <a:pt x="40911" y="73638"/>
                    <a:pt x="40911" y="73638"/>
                  </a:cubicBezTo>
                  <a:close/>
                  <a:moveTo>
                    <a:pt x="40911" y="92727"/>
                  </a:moveTo>
                  <a:lnTo>
                    <a:pt x="30000" y="92727"/>
                  </a:lnTo>
                  <a:lnTo>
                    <a:pt x="30000" y="103638"/>
                  </a:lnTo>
                  <a:lnTo>
                    <a:pt x="40911" y="103638"/>
                  </a:lnTo>
                  <a:cubicBezTo>
                    <a:pt x="40911" y="103638"/>
                    <a:pt x="40911" y="92727"/>
                    <a:pt x="40911" y="92727"/>
                  </a:cubicBezTo>
                  <a:close/>
                  <a:moveTo>
                    <a:pt x="40911" y="54544"/>
                  </a:moveTo>
                  <a:lnTo>
                    <a:pt x="30000" y="54544"/>
                  </a:lnTo>
                  <a:lnTo>
                    <a:pt x="30000" y="65455"/>
                  </a:lnTo>
                  <a:lnTo>
                    <a:pt x="40911" y="65455"/>
                  </a:lnTo>
                  <a:cubicBezTo>
                    <a:pt x="40911" y="65455"/>
                    <a:pt x="40911" y="54544"/>
                    <a:pt x="40911" y="54544"/>
                  </a:cubicBezTo>
                  <a:close/>
                  <a:moveTo>
                    <a:pt x="24544" y="92727"/>
                  </a:moveTo>
                  <a:lnTo>
                    <a:pt x="13638" y="92727"/>
                  </a:lnTo>
                  <a:lnTo>
                    <a:pt x="13638" y="103638"/>
                  </a:lnTo>
                  <a:lnTo>
                    <a:pt x="24544" y="103638"/>
                  </a:lnTo>
                  <a:cubicBezTo>
                    <a:pt x="24544" y="103638"/>
                    <a:pt x="24544" y="92727"/>
                    <a:pt x="24544" y="92727"/>
                  </a:cubicBezTo>
                  <a:close/>
                  <a:moveTo>
                    <a:pt x="114544" y="38183"/>
                  </a:moveTo>
                  <a:lnTo>
                    <a:pt x="5455" y="38183"/>
                  </a:lnTo>
                  <a:lnTo>
                    <a:pt x="5455" y="21822"/>
                  </a:lnTo>
                  <a:cubicBezTo>
                    <a:pt x="5455" y="18805"/>
                    <a:pt x="7900" y="16361"/>
                    <a:pt x="10911" y="16361"/>
                  </a:cubicBezTo>
                  <a:lnTo>
                    <a:pt x="21816" y="16361"/>
                  </a:lnTo>
                  <a:lnTo>
                    <a:pt x="21816" y="24544"/>
                  </a:lnTo>
                  <a:cubicBezTo>
                    <a:pt x="21816" y="26055"/>
                    <a:pt x="23038" y="27272"/>
                    <a:pt x="24544" y="27272"/>
                  </a:cubicBezTo>
                  <a:cubicBezTo>
                    <a:pt x="26055" y="27272"/>
                    <a:pt x="27272" y="26055"/>
                    <a:pt x="27272" y="24544"/>
                  </a:cubicBezTo>
                  <a:lnTo>
                    <a:pt x="27272" y="16361"/>
                  </a:lnTo>
                  <a:lnTo>
                    <a:pt x="92727" y="16361"/>
                  </a:lnTo>
                  <a:lnTo>
                    <a:pt x="92727" y="24544"/>
                  </a:lnTo>
                  <a:cubicBezTo>
                    <a:pt x="92727" y="26055"/>
                    <a:pt x="93944" y="27272"/>
                    <a:pt x="95455" y="27272"/>
                  </a:cubicBezTo>
                  <a:cubicBezTo>
                    <a:pt x="96961" y="27272"/>
                    <a:pt x="98183" y="26055"/>
                    <a:pt x="98183" y="24544"/>
                  </a:cubicBezTo>
                  <a:lnTo>
                    <a:pt x="98183" y="16361"/>
                  </a:lnTo>
                  <a:lnTo>
                    <a:pt x="109088" y="16361"/>
                  </a:lnTo>
                  <a:cubicBezTo>
                    <a:pt x="112100" y="16361"/>
                    <a:pt x="114544" y="18805"/>
                    <a:pt x="114544" y="21822"/>
                  </a:cubicBezTo>
                  <a:cubicBezTo>
                    <a:pt x="114544" y="21822"/>
                    <a:pt x="114544" y="38183"/>
                    <a:pt x="114544" y="38183"/>
                  </a:cubicBezTo>
                  <a:close/>
                  <a:moveTo>
                    <a:pt x="114544" y="109088"/>
                  </a:moveTo>
                  <a:cubicBezTo>
                    <a:pt x="114544" y="112100"/>
                    <a:pt x="112100" y="114544"/>
                    <a:pt x="109088" y="114544"/>
                  </a:cubicBezTo>
                  <a:lnTo>
                    <a:pt x="10911" y="114544"/>
                  </a:lnTo>
                  <a:cubicBezTo>
                    <a:pt x="7900" y="114544"/>
                    <a:pt x="5455" y="112100"/>
                    <a:pt x="5455" y="109088"/>
                  </a:cubicBezTo>
                  <a:lnTo>
                    <a:pt x="5455" y="43638"/>
                  </a:lnTo>
                  <a:lnTo>
                    <a:pt x="114544" y="43638"/>
                  </a:lnTo>
                  <a:cubicBezTo>
                    <a:pt x="114544" y="43638"/>
                    <a:pt x="114544" y="109088"/>
                    <a:pt x="114544" y="109088"/>
                  </a:cubicBezTo>
                  <a:close/>
                  <a:moveTo>
                    <a:pt x="109088" y="10911"/>
                  </a:moveTo>
                  <a:lnTo>
                    <a:pt x="98183" y="10911"/>
                  </a:lnTo>
                  <a:lnTo>
                    <a:pt x="98183" y="2727"/>
                  </a:lnTo>
                  <a:cubicBezTo>
                    <a:pt x="98183" y="1222"/>
                    <a:pt x="96961" y="0"/>
                    <a:pt x="95455" y="0"/>
                  </a:cubicBezTo>
                  <a:cubicBezTo>
                    <a:pt x="93944" y="0"/>
                    <a:pt x="92727" y="1222"/>
                    <a:pt x="92727" y="2727"/>
                  </a:cubicBezTo>
                  <a:lnTo>
                    <a:pt x="92727" y="10911"/>
                  </a:lnTo>
                  <a:lnTo>
                    <a:pt x="27272" y="10911"/>
                  </a:lnTo>
                  <a:lnTo>
                    <a:pt x="27272" y="2727"/>
                  </a:lnTo>
                  <a:cubicBezTo>
                    <a:pt x="27272" y="1222"/>
                    <a:pt x="26055" y="0"/>
                    <a:pt x="24544" y="0"/>
                  </a:cubicBezTo>
                  <a:cubicBezTo>
                    <a:pt x="23038" y="0"/>
                    <a:pt x="21816" y="1222"/>
                    <a:pt x="21816" y="2727"/>
                  </a:cubicBezTo>
                  <a:lnTo>
                    <a:pt x="21816" y="10911"/>
                  </a:lnTo>
                  <a:lnTo>
                    <a:pt x="10911" y="10911"/>
                  </a:lnTo>
                  <a:cubicBezTo>
                    <a:pt x="4883" y="10911"/>
                    <a:pt x="0" y="15794"/>
                    <a:pt x="0" y="21822"/>
                  </a:cubicBezTo>
                  <a:lnTo>
                    <a:pt x="0" y="109088"/>
                  </a:lnTo>
                  <a:cubicBezTo>
                    <a:pt x="0" y="115116"/>
                    <a:pt x="4883" y="120000"/>
                    <a:pt x="10911" y="120000"/>
                  </a:cubicBezTo>
                  <a:lnTo>
                    <a:pt x="109088" y="120000"/>
                  </a:lnTo>
                  <a:cubicBezTo>
                    <a:pt x="115116" y="120000"/>
                    <a:pt x="120000" y="115116"/>
                    <a:pt x="120000" y="109088"/>
                  </a:cubicBezTo>
                  <a:lnTo>
                    <a:pt x="120000" y="21822"/>
                  </a:lnTo>
                  <a:cubicBezTo>
                    <a:pt x="120000" y="15794"/>
                    <a:pt x="115116" y="10911"/>
                    <a:pt x="109088" y="10911"/>
                  </a:cubicBezTo>
                  <a:moveTo>
                    <a:pt x="24544" y="54544"/>
                  </a:moveTo>
                  <a:lnTo>
                    <a:pt x="13638" y="54544"/>
                  </a:lnTo>
                  <a:lnTo>
                    <a:pt x="13638" y="65455"/>
                  </a:lnTo>
                  <a:lnTo>
                    <a:pt x="24544" y="65455"/>
                  </a:lnTo>
                  <a:cubicBezTo>
                    <a:pt x="24544" y="65455"/>
                    <a:pt x="24544" y="54544"/>
                    <a:pt x="24544" y="54544"/>
                  </a:cubicBezTo>
                  <a:close/>
                  <a:moveTo>
                    <a:pt x="24544" y="73638"/>
                  </a:moveTo>
                  <a:lnTo>
                    <a:pt x="13638" y="73638"/>
                  </a:lnTo>
                  <a:lnTo>
                    <a:pt x="13638" y="84544"/>
                  </a:lnTo>
                  <a:lnTo>
                    <a:pt x="24544" y="84544"/>
                  </a:lnTo>
                  <a:cubicBezTo>
                    <a:pt x="24544" y="84544"/>
                    <a:pt x="24544" y="73638"/>
                    <a:pt x="24544" y="73638"/>
                  </a:cubicBezTo>
                  <a:close/>
                  <a:moveTo>
                    <a:pt x="57272" y="92727"/>
                  </a:moveTo>
                  <a:lnTo>
                    <a:pt x="46361" y="92727"/>
                  </a:lnTo>
                  <a:lnTo>
                    <a:pt x="46361" y="103638"/>
                  </a:lnTo>
                  <a:lnTo>
                    <a:pt x="57272" y="103638"/>
                  </a:lnTo>
                  <a:cubicBezTo>
                    <a:pt x="57272" y="103638"/>
                    <a:pt x="57272" y="92727"/>
                    <a:pt x="57272" y="92727"/>
                  </a:cubicBezTo>
                  <a:close/>
                  <a:moveTo>
                    <a:pt x="57272" y="54544"/>
                  </a:moveTo>
                  <a:lnTo>
                    <a:pt x="46361" y="54544"/>
                  </a:lnTo>
                  <a:lnTo>
                    <a:pt x="46361" y="65455"/>
                  </a:lnTo>
                  <a:lnTo>
                    <a:pt x="57272" y="65455"/>
                  </a:lnTo>
                  <a:cubicBezTo>
                    <a:pt x="57272" y="65455"/>
                    <a:pt x="57272" y="54544"/>
                    <a:pt x="57272" y="54544"/>
                  </a:cubicBezTo>
                  <a:close/>
                  <a:moveTo>
                    <a:pt x="57272" y="73638"/>
                  </a:moveTo>
                  <a:lnTo>
                    <a:pt x="46361" y="73638"/>
                  </a:lnTo>
                  <a:lnTo>
                    <a:pt x="46361" y="84544"/>
                  </a:lnTo>
                  <a:lnTo>
                    <a:pt x="57272" y="84544"/>
                  </a:lnTo>
                  <a:cubicBezTo>
                    <a:pt x="57272" y="84544"/>
                    <a:pt x="57272" y="73638"/>
                    <a:pt x="57272" y="73638"/>
                  </a:cubicBezTo>
                  <a:close/>
                  <a:moveTo>
                    <a:pt x="106361" y="73638"/>
                  </a:moveTo>
                  <a:lnTo>
                    <a:pt x="95455" y="73638"/>
                  </a:lnTo>
                  <a:lnTo>
                    <a:pt x="95455" y="84544"/>
                  </a:lnTo>
                  <a:lnTo>
                    <a:pt x="106361" y="84544"/>
                  </a:lnTo>
                  <a:cubicBezTo>
                    <a:pt x="106361" y="84544"/>
                    <a:pt x="106361" y="73638"/>
                    <a:pt x="106361" y="73638"/>
                  </a:cubicBezTo>
                  <a:close/>
                  <a:moveTo>
                    <a:pt x="90000" y="73638"/>
                  </a:moveTo>
                  <a:lnTo>
                    <a:pt x="79088" y="73638"/>
                  </a:lnTo>
                  <a:lnTo>
                    <a:pt x="79088" y="84544"/>
                  </a:lnTo>
                  <a:lnTo>
                    <a:pt x="90000" y="84544"/>
                  </a:lnTo>
                  <a:cubicBezTo>
                    <a:pt x="90000" y="84544"/>
                    <a:pt x="90000" y="73638"/>
                    <a:pt x="90000" y="73638"/>
                  </a:cubicBezTo>
                  <a:close/>
                  <a:moveTo>
                    <a:pt x="106361" y="54544"/>
                  </a:moveTo>
                  <a:lnTo>
                    <a:pt x="95455" y="54544"/>
                  </a:lnTo>
                  <a:lnTo>
                    <a:pt x="95455" y="65455"/>
                  </a:lnTo>
                  <a:lnTo>
                    <a:pt x="106361" y="65455"/>
                  </a:lnTo>
                  <a:cubicBezTo>
                    <a:pt x="106361" y="65455"/>
                    <a:pt x="106361" y="54544"/>
                    <a:pt x="106361" y="54544"/>
                  </a:cubicBezTo>
                  <a:close/>
                  <a:moveTo>
                    <a:pt x="90000" y="54544"/>
                  </a:moveTo>
                  <a:lnTo>
                    <a:pt x="79088" y="54544"/>
                  </a:lnTo>
                  <a:lnTo>
                    <a:pt x="79088" y="65455"/>
                  </a:lnTo>
                  <a:lnTo>
                    <a:pt x="90000" y="65455"/>
                  </a:lnTo>
                  <a:cubicBezTo>
                    <a:pt x="90000" y="65455"/>
                    <a:pt x="90000" y="54544"/>
                    <a:pt x="90000" y="54544"/>
                  </a:cubicBezTo>
                  <a:close/>
                  <a:moveTo>
                    <a:pt x="73638" y="92727"/>
                  </a:moveTo>
                  <a:lnTo>
                    <a:pt x="62727" y="92727"/>
                  </a:lnTo>
                  <a:lnTo>
                    <a:pt x="62727" y="103638"/>
                  </a:lnTo>
                  <a:lnTo>
                    <a:pt x="73638" y="103638"/>
                  </a:lnTo>
                  <a:cubicBezTo>
                    <a:pt x="73638" y="103638"/>
                    <a:pt x="73638" y="92727"/>
                    <a:pt x="73638" y="92727"/>
                  </a:cubicBezTo>
                  <a:close/>
                  <a:moveTo>
                    <a:pt x="73638" y="54544"/>
                  </a:moveTo>
                  <a:lnTo>
                    <a:pt x="62727" y="54544"/>
                  </a:lnTo>
                  <a:lnTo>
                    <a:pt x="62727" y="65455"/>
                  </a:lnTo>
                  <a:lnTo>
                    <a:pt x="73638" y="65455"/>
                  </a:lnTo>
                  <a:cubicBezTo>
                    <a:pt x="73638" y="65455"/>
                    <a:pt x="73638" y="54544"/>
                    <a:pt x="73638" y="54544"/>
                  </a:cubicBezTo>
                  <a:close/>
                  <a:moveTo>
                    <a:pt x="73638" y="73638"/>
                  </a:moveTo>
                  <a:lnTo>
                    <a:pt x="62727" y="73638"/>
                  </a:lnTo>
                  <a:lnTo>
                    <a:pt x="62727" y="84544"/>
                  </a:lnTo>
                  <a:lnTo>
                    <a:pt x="73638" y="84544"/>
                  </a:lnTo>
                  <a:cubicBezTo>
                    <a:pt x="73638" y="84544"/>
                    <a:pt x="73638" y="73638"/>
                    <a:pt x="73638" y="73638"/>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704" name="Google Shape;704;p52"/>
            <p:cNvSpPr/>
            <p:nvPr/>
          </p:nvSpPr>
          <p:spPr>
            <a:xfrm>
              <a:off x="709000" y="3017625"/>
              <a:ext cx="2353800" cy="620400"/>
            </a:xfrm>
            <a:prstGeom prst="rect">
              <a:avLst/>
            </a:prstGeom>
            <a:solidFill>
              <a:srgbClr val="FFFFFF">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istic 1">
  <p:cSld name="Big Statistic_1">
    <p:spTree>
      <p:nvGrpSpPr>
        <p:cNvPr id="705" name="Shape 705"/>
        <p:cNvGrpSpPr/>
        <p:nvPr/>
      </p:nvGrpSpPr>
      <p:grpSpPr>
        <a:xfrm>
          <a:off x="0" y="0"/>
          <a:ext cx="0" cy="0"/>
          <a:chOff x="0" y="0"/>
          <a:chExt cx="0" cy="0"/>
        </a:xfrm>
      </p:grpSpPr>
      <p:sp>
        <p:nvSpPr>
          <p:cNvPr id="706" name="Google Shape;706;p53"/>
          <p:cNvSpPr/>
          <p:nvPr/>
        </p:nvSpPr>
        <p:spPr>
          <a:xfrm>
            <a:off x="0" y="0"/>
            <a:ext cx="9144000" cy="3249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07" name="Google Shape;707;p53"/>
          <p:cNvSpPr/>
          <p:nvPr/>
        </p:nvSpPr>
        <p:spPr>
          <a:xfrm>
            <a:off x="504527" y="542248"/>
            <a:ext cx="3353700" cy="33528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8" name="Google Shape;708;p53"/>
          <p:cNvSpPr txBox="1"/>
          <p:nvPr>
            <p:ph idx="1" type="body"/>
          </p:nvPr>
        </p:nvSpPr>
        <p:spPr>
          <a:xfrm>
            <a:off x="4573191" y="1885949"/>
            <a:ext cx="3771900" cy="10287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solidFill>
                  <a:schemeClr val="dk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09" name="Google Shape;709;p53"/>
          <p:cNvSpPr/>
          <p:nvPr>
            <p:ph idx="2" type="chart"/>
          </p:nvPr>
        </p:nvSpPr>
        <p:spPr>
          <a:xfrm>
            <a:off x="497133" y="542248"/>
            <a:ext cx="3360900" cy="336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1400"/>
              </a:spcBef>
              <a:spcAft>
                <a:spcPts val="0"/>
              </a:spcAft>
              <a:buClr>
                <a:srgbClr val="A8A8AB"/>
              </a:buClr>
              <a:buSzPts val="1400"/>
              <a:buFont typeface="Arial"/>
              <a:buChar char="​"/>
              <a:defRPr b="0" i="0" sz="1500" u="none" cap="none" strike="noStrike">
                <a:solidFill>
                  <a:schemeClr val="dk2"/>
                </a:solidFill>
                <a:latin typeface="Arial"/>
                <a:ea typeface="Arial"/>
                <a:cs typeface="Arial"/>
                <a:sym typeface="Arial"/>
              </a:defRPr>
            </a:lvl1pPr>
            <a:lvl2pPr lvl="1" marR="0" rtl="0" algn="l">
              <a:lnSpc>
                <a:spcPct val="100000"/>
              </a:lnSpc>
              <a:spcBef>
                <a:spcPts val="200"/>
              </a:spcBef>
              <a:spcAft>
                <a:spcPts val="0"/>
              </a:spcAft>
              <a:buClr>
                <a:schemeClr val="dk2"/>
              </a:buClr>
              <a:buSzPts val="1200"/>
              <a:buFont typeface="Arial"/>
              <a:buChar char="•"/>
              <a:defRPr b="0" i="0" sz="1400" u="none" cap="none" strike="noStrike">
                <a:solidFill>
                  <a:schemeClr val="dk2"/>
                </a:solidFill>
                <a:latin typeface="Arial"/>
                <a:ea typeface="Arial"/>
                <a:cs typeface="Arial"/>
                <a:sym typeface="Arial"/>
              </a:defRPr>
            </a:lvl2pPr>
            <a:lvl3pPr lvl="2" marR="0" rtl="0" algn="l">
              <a:lnSpc>
                <a:spcPct val="100000"/>
              </a:lnSpc>
              <a:spcBef>
                <a:spcPts val="200"/>
              </a:spcBef>
              <a:spcAft>
                <a:spcPts val="0"/>
              </a:spcAft>
              <a:buClr>
                <a:schemeClr val="dk2"/>
              </a:buClr>
              <a:buSzPts val="1100"/>
              <a:buFont typeface="Arial"/>
              <a:buChar char="–"/>
              <a:defRPr b="0" i="0" sz="1200" u="none" cap="none" strike="noStrike">
                <a:solidFill>
                  <a:schemeClr val="dk2"/>
                </a:solidFill>
                <a:latin typeface="Arial"/>
                <a:ea typeface="Arial"/>
                <a:cs typeface="Arial"/>
                <a:sym typeface="Arial"/>
              </a:defRPr>
            </a:lvl3pPr>
            <a:lvl4pPr lvl="3" marR="0" rtl="0" algn="l">
              <a:lnSpc>
                <a:spcPct val="100000"/>
              </a:lnSpc>
              <a:spcBef>
                <a:spcPts val="200"/>
              </a:spcBef>
              <a:spcAft>
                <a:spcPts val="0"/>
              </a:spcAft>
              <a:buClr>
                <a:schemeClr val="dk2"/>
              </a:buClr>
              <a:buSzPts val="900"/>
              <a:buFont typeface="Arial"/>
              <a:buChar char="•"/>
              <a:defRPr b="0" i="0" sz="1100" u="none" cap="none" strike="noStrike">
                <a:solidFill>
                  <a:schemeClr val="dk2"/>
                </a:solidFill>
                <a:latin typeface="Arial"/>
                <a:ea typeface="Arial"/>
                <a:cs typeface="Arial"/>
                <a:sym typeface="Arial"/>
              </a:defRPr>
            </a:lvl4pPr>
            <a:lvl5pPr lvl="4" marR="0" rtl="0" algn="l">
              <a:lnSpc>
                <a:spcPct val="100000"/>
              </a:lnSpc>
              <a:spcBef>
                <a:spcPts val="200"/>
              </a:spcBef>
              <a:spcAft>
                <a:spcPts val="0"/>
              </a:spcAft>
              <a:buClr>
                <a:schemeClr val="dk2"/>
              </a:buClr>
              <a:buSzPts val="900"/>
              <a:buFont typeface="Arial"/>
              <a:buChar char="–"/>
              <a:defRPr b="0" i="0" sz="1100" u="none" cap="none" strike="noStrike">
                <a:solidFill>
                  <a:schemeClr val="dk2"/>
                </a:solidFill>
                <a:latin typeface="Arial"/>
                <a:ea typeface="Arial"/>
                <a:cs typeface="Arial"/>
                <a:sym typeface="Arial"/>
              </a:defRPr>
            </a:lvl5pPr>
            <a:lvl6pPr lvl="5" marR="0" rtl="0" algn="l">
              <a:lnSpc>
                <a:spcPct val="100000"/>
              </a:lnSpc>
              <a:spcBef>
                <a:spcPts val="1400"/>
              </a:spcBef>
              <a:spcAft>
                <a:spcPts val="0"/>
              </a:spcAft>
              <a:buClr>
                <a:schemeClr val="dk2"/>
              </a:buClr>
              <a:buSzPts val="1400"/>
              <a:buFont typeface="Arial"/>
              <a:buAutoNum type="arabicPeriod"/>
              <a:defRPr b="0" i="0" sz="1500" u="none" cap="none" strike="noStrike">
                <a:solidFill>
                  <a:schemeClr val="dk2"/>
                </a:solidFill>
                <a:latin typeface="Arial"/>
                <a:ea typeface="Arial"/>
                <a:cs typeface="Arial"/>
                <a:sym typeface="Arial"/>
              </a:defRPr>
            </a:lvl6pPr>
            <a:lvl7pPr lvl="6" marR="0" rtl="0" algn="l">
              <a:lnSpc>
                <a:spcPct val="100000"/>
              </a:lnSpc>
              <a:spcBef>
                <a:spcPts val="200"/>
              </a:spcBef>
              <a:spcAft>
                <a:spcPts val="0"/>
              </a:spcAft>
              <a:buClr>
                <a:schemeClr val="dk2"/>
              </a:buClr>
              <a:buSzPts val="1100"/>
              <a:buFont typeface="Arial"/>
              <a:buAutoNum type="alphaLcPeriod"/>
              <a:defRPr b="0" i="0" sz="1200" u="none" cap="none" strike="noStrike">
                <a:solidFill>
                  <a:schemeClr val="dk2"/>
                </a:solidFill>
                <a:latin typeface="Arial"/>
                <a:ea typeface="Arial"/>
                <a:cs typeface="Arial"/>
                <a:sym typeface="Arial"/>
              </a:defRPr>
            </a:lvl7pPr>
            <a:lvl8pPr lvl="7" marR="0" rtl="0" algn="l">
              <a:lnSpc>
                <a:spcPct val="90000"/>
              </a:lnSpc>
              <a:spcBef>
                <a:spcPts val="500"/>
              </a:spcBef>
              <a:spcAft>
                <a:spcPts val="0"/>
              </a:spcAft>
              <a:buClr>
                <a:schemeClr val="dk2"/>
              </a:buClr>
              <a:buSzPts val="900"/>
              <a:buFont typeface="Arial"/>
              <a:buAutoNum type="romanLcPeriod"/>
              <a:defRPr b="0" i="0" sz="1100" u="none" cap="none" strike="noStrike">
                <a:solidFill>
                  <a:schemeClr val="dk2"/>
                </a:solidFill>
                <a:latin typeface="Arial"/>
                <a:ea typeface="Arial"/>
                <a:cs typeface="Arial"/>
                <a:sym typeface="Arial"/>
              </a:defRPr>
            </a:lvl8pPr>
            <a:lvl9pPr lvl="8" marR="0" rtl="0" algn="l">
              <a:lnSpc>
                <a:spcPct val="100000"/>
              </a:lnSpc>
              <a:spcBef>
                <a:spcPts val="1400"/>
              </a:spcBef>
              <a:spcAft>
                <a:spcPts val="0"/>
              </a:spcAft>
              <a:buClr>
                <a:schemeClr val="dk2"/>
              </a:buClr>
              <a:buSzPts val="1400"/>
              <a:buFont typeface="Arial"/>
              <a:buAutoNum type="alphaUcPeriod"/>
              <a:defRPr b="0" i="0" sz="1500" u="none" cap="none" strike="noStrike">
                <a:solidFill>
                  <a:schemeClr val="dk2"/>
                </a:solidFill>
                <a:latin typeface="Arial"/>
                <a:ea typeface="Arial"/>
                <a:cs typeface="Arial"/>
                <a:sym typeface="Arial"/>
              </a:defRPr>
            </a:lvl9pPr>
          </a:lstStyle>
          <a:p/>
        </p:txBody>
      </p:sp>
      <p:sp>
        <p:nvSpPr>
          <p:cNvPr id="710" name="Google Shape;710;p53"/>
          <p:cNvSpPr txBox="1"/>
          <p:nvPr>
            <p:ph idx="3" type="body"/>
          </p:nvPr>
        </p:nvSpPr>
        <p:spPr>
          <a:xfrm>
            <a:off x="456366"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4"/>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1" name="Google Shape;711;p53"/>
          <p:cNvSpPr txBox="1"/>
          <p:nvPr>
            <p:ph idx="4" type="body"/>
          </p:nvPr>
        </p:nvSpPr>
        <p:spPr>
          <a:xfrm>
            <a:off x="1827788"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6"/>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2" name="Google Shape;712;p53"/>
          <p:cNvSpPr txBox="1"/>
          <p:nvPr>
            <p:ph idx="5" type="body"/>
          </p:nvPr>
        </p:nvSpPr>
        <p:spPr>
          <a:xfrm>
            <a:off x="3196660"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3"/>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3" name="Google Shape;713;p53"/>
          <p:cNvSpPr txBox="1"/>
          <p:nvPr>
            <p:ph idx="6" type="body"/>
          </p:nvPr>
        </p:nvSpPr>
        <p:spPr>
          <a:xfrm>
            <a:off x="4567271"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1"/>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4" name="Google Shape;714;p53"/>
          <p:cNvSpPr txBox="1"/>
          <p:nvPr>
            <p:ph idx="7" type="body"/>
          </p:nvPr>
        </p:nvSpPr>
        <p:spPr>
          <a:xfrm>
            <a:off x="5942051"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2"/>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5" name="Google Shape;715;p53"/>
          <p:cNvSpPr txBox="1"/>
          <p:nvPr>
            <p:ph idx="8" type="body"/>
          </p:nvPr>
        </p:nvSpPr>
        <p:spPr>
          <a:xfrm>
            <a:off x="7314426" y="4130360"/>
            <a:ext cx="1028400" cy="318000"/>
          </a:xfrm>
          <a:prstGeom prst="rect">
            <a:avLst/>
          </a:prstGeom>
          <a:noFill/>
          <a:ln>
            <a:noFill/>
          </a:ln>
        </p:spPr>
        <p:txBody>
          <a:bodyPr anchorCtr="0" anchor="t" bIns="0" lIns="0" spcFirstLastPara="1" rIns="0" wrap="square" tIns="0">
            <a:noAutofit/>
          </a:bodyPr>
          <a:lstStyle>
            <a:lvl1pPr indent="-279400" lvl="0" marL="457200" algn="l">
              <a:lnSpc>
                <a:spcPct val="100000"/>
              </a:lnSpc>
              <a:spcBef>
                <a:spcPts val="1400"/>
              </a:spcBef>
              <a:spcAft>
                <a:spcPts val="0"/>
              </a:spcAft>
              <a:buSzPts val="800"/>
              <a:buChar char="​"/>
              <a:defRPr sz="900">
                <a:solidFill>
                  <a:schemeClr val="accent5"/>
                </a:solidFill>
              </a:defRPr>
            </a:lvl1pPr>
            <a:lvl2pPr indent="-304800" lvl="1" marL="914400" algn="l">
              <a:lnSpc>
                <a:spcPct val="100000"/>
              </a:lnSpc>
              <a:spcBef>
                <a:spcPts val="200"/>
              </a:spcBef>
              <a:spcAft>
                <a:spcPts val="0"/>
              </a:spcAft>
              <a:buSzPts val="1200"/>
              <a:buChar char="•"/>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
        <p:nvSpPr>
          <p:cNvPr id="716" name="Google Shape;716;p53"/>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Icon – Green">
  <p:cSld name="Big Statement with Icon – Green">
    <p:spTree>
      <p:nvGrpSpPr>
        <p:cNvPr id="74" name="Shape 74"/>
        <p:cNvGrpSpPr/>
        <p:nvPr/>
      </p:nvGrpSpPr>
      <p:grpSpPr>
        <a:xfrm>
          <a:off x="0" y="0"/>
          <a:ext cx="0" cy="0"/>
          <a:chOff x="0" y="0"/>
          <a:chExt cx="0" cy="0"/>
        </a:xfrm>
      </p:grpSpPr>
      <p:sp>
        <p:nvSpPr>
          <p:cNvPr id="75" name="Google Shape;75;p102"/>
          <p:cNvSpPr/>
          <p:nvPr/>
        </p:nvSpPr>
        <p:spPr>
          <a:xfrm>
            <a:off x="4035841" y="-39678"/>
            <a:ext cx="5100671" cy="5109210"/>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4901"/>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6" name="Google Shape;76;p102"/>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77" name="Google Shape;77;p102"/>
          <p:cNvSpPr/>
          <p:nvPr/>
        </p:nvSpPr>
        <p:spPr>
          <a:xfrm rot="10800000">
            <a:off x="5456846" y="1136329"/>
            <a:ext cx="2802600" cy="2802000"/>
          </a:xfrm>
          <a:prstGeom prst="ellipse">
            <a:avLst/>
          </a:prstGeom>
          <a:solidFill>
            <a:schemeClr val="accent4"/>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5080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78" name="Google Shape;78;p102"/>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9" name="Shape 79"/>
        <p:cNvGrpSpPr/>
        <p:nvPr/>
      </p:nvGrpSpPr>
      <p:grpSpPr>
        <a:xfrm>
          <a:off x="0" y="0"/>
          <a:ext cx="0" cy="0"/>
          <a:chOff x="0" y="0"/>
          <a:chExt cx="0" cy="0"/>
        </a:xfrm>
      </p:grpSpPr>
      <p:sp>
        <p:nvSpPr>
          <p:cNvPr id="80" name="Google Shape;80;p103"/>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81" name="Shape 81"/>
        <p:cNvGrpSpPr/>
        <p:nvPr/>
      </p:nvGrpSpPr>
      <p:grpSpPr>
        <a:xfrm>
          <a:off x="0" y="0"/>
          <a:ext cx="0" cy="0"/>
          <a:chOff x="0" y="0"/>
          <a:chExt cx="0" cy="0"/>
        </a:xfrm>
      </p:grpSpPr>
      <p:sp>
        <p:nvSpPr>
          <p:cNvPr id="82" name="Google Shape;82;p104"/>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83" name="Google Shape;83;p104"/>
          <p:cNvSpPr txBox="1"/>
          <p:nvPr>
            <p:ph idx="1" type="subTitle"/>
          </p:nvPr>
        </p:nvSpPr>
        <p:spPr>
          <a:xfrm>
            <a:off x="444765" y="608872"/>
            <a:ext cx="8224200" cy="185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sz="1500">
                <a:solidFill>
                  <a:schemeClr val="accent4"/>
                </a:solidFill>
              </a:defRPr>
            </a:lvl1pPr>
            <a:lvl2pPr lvl="1" algn="ctr">
              <a:lnSpc>
                <a:spcPct val="100000"/>
              </a:lnSpc>
              <a:spcBef>
                <a:spcPts val="200"/>
              </a:spcBef>
              <a:spcAft>
                <a:spcPts val="0"/>
              </a:spcAft>
              <a:buSzPts val="1400"/>
              <a:buNone/>
              <a:defRPr sz="1500"/>
            </a:lvl2pPr>
            <a:lvl3pPr lvl="2" algn="ctr">
              <a:lnSpc>
                <a:spcPct val="100000"/>
              </a:lnSpc>
              <a:spcBef>
                <a:spcPts val="200"/>
              </a:spcBef>
              <a:spcAft>
                <a:spcPts val="0"/>
              </a:spcAft>
              <a:buSzPts val="1200"/>
              <a:buNone/>
              <a:defRPr sz="1400"/>
            </a:lvl3pPr>
            <a:lvl4pPr lvl="3" algn="ctr">
              <a:lnSpc>
                <a:spcPct val="100000"/>
              </a:lnSpc>
              <a:spcBef>
                <a:spcPts val="200"/>
              </a:spcBef>
              <a:spcAft>
                <a:spcPts val="0"/>
              </a:spcAft>
              <a:buSzPts val="1100"/>
              <a:buNone/>
              <a:defRPr sz="1200"/>
            </a:lvl4pPr>
            <a:lvl5pPr lvl="4" algn="ctr">
              <a:lnSpc>
                <a:spcPct val="100000"/>
              </a:lnSpc>
              <a:spcBef>
                <a:spcPts val="200"/>
              </a:spcBef>
              <a:spcAft>
                <a:spcPts val="0"/>
              </a:spcAft>
              <a:buSzPts val="1100"/>
              <a:buNone/>
              <a:defRPr sz="1200"/>
            </a:lvl5pPr>
            <a:lvl6pPr lvl="5" algn="ctr">
              <a:lnSpc>
                <a:spcPct val="100000"/>
              </a:lnSpc>
              <a:spcBef>
                <a:spcPts val="1400"/>
              </a:spcBef>
              <a:spcAft>
                <a:spcPts val="0"/>
              </a:spcAft>
              <a:buSzPts val="1100"/>
              <a:buNone/>
              <a:defRPr sz="1200"/>
            </a:lvl6pPr>
            <a:lvl7pPr lvl="6" algn="ctr">
              <a:lnSpc>
                <a:spcPct val="100000"/>
              </a:lnSpc>
              <a:spcBef>
                <a:spcPts val="200"/>
              </a:spcBef>
              <a:spcAft>
                <a:spcPts val="0"/>
              </a:spcAft>
              <a:buSzPts val="1100"/>
              <a:buNone/>
              <a:defRPr sz="1200"/>
            </a:lvl7pPr>
            <a:lvl8pPr lvl="7" algn="ctr">
              <a:lnSpc>
                <a:spcPct val="90000"/>
              </a:lnSpc>
              <a:spcBef>
                <a:spcPts val="500"/>
              </a:spcBef>
              <a:spcAft>
                <a:spcPts val="0"/>
              </a:spcAft>
              <a:buSzPts val="1100"/>
              <a:buNone/>
              <a:defRPr sz="1200"/>
            </a:lvl8pPr>
            <a:lvl9pPr lvl="8" algn="ctr">
              <a:lnSpc>
                <a:spcPct val="100000"/>
              </a:lnSpc>
              <a:spcBef>
                <a:spcPts val="1400"/>
              </a:spcBef>
              <a:spcAft>
                <a:spcPts val="0"/>
              </a:spcAft>
              <a:buSzPts val="1100"/>
              <a:buNone/>
              <a:defRPr sz="1200"/>
            </a:lvl9pPr>
          </a:lstStyle>
          <a:p/>
        </p:txBody>
      </p:sp>
      <p:sp>
        <p:nvSpPr>
          <p:cNvPr id="84" name="Google Shape;84;p104"/>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Icon">
  <p:cSld name="Big Statement with Icon">
    <p:spTree>
      <p:nvGrpSpPr>
        <p:cNvPr id="85" name="Shape 85"/>
        <p:cNvGrpSpPr/>
        <p:nvPr/>
      </p:nvGrpSpPr>
      <p:grpSpPr>
        <a:xfrm>
          <a:off x="0" y="0"/>
          <a:ext cx="0" cy="0"/>
          <a:chOff x="0" y="0"/>
          <a:chExt cx="0" cy="0"/>
        </a:xfrm>
      </p:grpSpPr>
      <p:sp>
        <p:nvSpPr>
          <p:cNvPr id="86" name="Google Shape;86;p105"/>
          <p:cNvSpPr/>
          <p:nvPr/>
        </p:nvSpPr>
        <p:spPr>
          <a:xfrm>
            <a:off x="4035841" y="-39678"/>
            <a:ext cx="5100671" cy="5109210"/>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4901"/>
                </a:srgbClr>
              </a:gs>
              <a:gs pos="89000">
                <a:srgbClr val="E8E7E8"/>
              </a:gs>
              <a:gs pos="100000">
                <a:srgbClr val="E8E7E8"/>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87" name="Google Shape;87;p105"/>
          <p:cNvSpPr txBox="1"/>
          <p:nvPr/>
        </p:nvSpPr>
        <p:spPr>
          <a:xfrm>
            <a:off x="8620450" y="4791074"/>
            <a:ext cx="328500" cy="2739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0" i="0" lang="en" sz="600" u="none" cap="none" strike="noStrike">
                <a:solidFill>
                  <a:schemeClr val="dk1"/>
                </a:solidFill>
                <a:latin typeface="Arial"/>
                <a:ea typeface="Arial"/>
                <a:cs typeface="Arial"/>
                <a:sym typeface="Arial"/>
              </a:rPr>
              <a:t>‹#›</a:t>
            </a:fld>
            <a:endParaRPr b="0" i="0" sz="1400" u="none" cap="none" strike="noStrike">
              <a:solidFill>
                <a:schemeClr val="dk1"/>
              </a:solidFill>
              <a:latin typeface="Arial"/>
              <a:ea typeface="Arial"/>
              <a:cs typeface="Arial"/>
              <a:sym typeface="Arial"/>
            </a:endParaRPr>
          </a:p>
        </p:txBody>
      </p:sp>
      <p:sp>
        <p:nvSpPr>
          <p:cNvPr id="88" name="Google Shape;88;p105"/>
          <p:cNvSpPr/>
          <p:nvPr/>
        </p:nvSpPr>
        <p:spPr>
          <a:xfrm>
            <a:off x="5456782" y="1136395"/>
            <a:ext cx="2802600" cy="2802000"/>
          </a:xfrm>
          <a:prstGeom prst="ellipse">
            <a:avLst/>
          </a:prstGeom>
          <a:solidFill>
            <a:schemeClr val="accent1"/>
          </a:solidFill>
          <a:ln cap="flat" cmpd="sng" w="762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5080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89" name="Google Shape;89;p105"/>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0"/>
              </a:spcBef>
              <a:spcAft>
                <a:spcPts val="0"/>
              </a:spcAft>
              <a:buSzPts val="2400"/>
              <a:buChar char="​"/>
              <a:defRPr sz="2700"/>
            </a:lvl1pPr>
            <a:lvl2pPr indent="-228600" lvl="1" marL="914400" algn="l">
              <a:lnSpc>
                <a:spcPct val="100000"/>
              </a:lnSpc>
              <a:spcBef>
                <a:spcPts val="200"/>
              </a:spcBef>
              <a:spcAft>
                <a:spcPts val="0"/>
              </a:spcAft>
              <a:buSzPts val="1200"/>
              <a:buNone/>
              <a:defRPr/>
            </a:lvl2pPr>
            <a:lvl3pPr indent="-304800" lvl="2" marL="1371600" algn="l">
              <a:lnSpc>
                <a:spcPct val="100000"/>
              </a:lnSpc>
              <a:spcBef>
                <a:spcPts val="200"/>
              </a:spcBef>
              <a:spcAft>
                <a:spcPts val="0"/>
              </a:spcAft>
              <a:buSzPts val="1200"/>
              <a:buChar char="–"/>
              <a:defRPr/>
            </a:lvl3pPr>
            <a:lvl4pPr indent="-304800" lvl="3" marL="1828800" algn="l">
              <a:lnSpc>
                <a:spcPct val="100000"/>
              </a:lnSpc>
              <a:spcBef>
                <a:spcPts val="200"/>
              </a:spcBef>
              <a:spcAft>
                <a:spcPts val="0"/>
              </a:spcAft>
              <a:buSzPts val="1200"/>
              <a:buChar char="•"/>
              <a:defRPr/>
            </a:lvl4pPr>
            <a:lvl5pPr indent="-304800" lvl="4" marL="2286000" algn="l">
              <a:lnSpc>
                <a:spcPct val="100000"/>
              </a:lnSpc>
              <a:spcBef>
                <a:spcPts val="200"/>
              </a:spcBef>
              <a:spcAft>
                <a:spcPts val="0"/>
              </a:spcAft>
              <a:buSzPts val="1200"/>
              <a:buChar char="–"/>
              <a:defRPr/>
            </a:lvl5pPr>
            <a:lvl6pPr indent="-304800" lvl="5" marL="2743200" algn="l">
              <a:lnSpc>
                <a:spcPct val="100000"/>
              </a:lnSpc>
              <a:spcBef>
                <a:spcPts val="1400"/>
              </a:spcBef>
              <a:spcAft>
                <a:spcPts val="0"/>
              </a:spcAft>
              <a:buSzPts val="1200"/>
              <a:buAutoNum type="arabicPeriod"/>
              <a:defRPr/>
            </a:lvl6pPr>
            <a:lvl7pPr indent="-304800" lvl="6" marL="3200400" algn="l">
              <a:lnSpc>
                <a:spcPct val="100000"/>
              </a:lnSpc>
              <a:spcBef>
                <a:spcPts val="200"/>
              </a:spcBef>
              <a:spcAft>
                <a:spcPts val="0"/>
              </a:spcAft>
              <a:buSzPts val="1200"/>
              <a:buAutoNum type="alphaLcPeriod"/>
              <a:defRPr/>
            </a:lvl7pPr>
            <a:lvl8pPr indent="-304800" lvl="7" marL="3657600" algn="l">
              <a:lnSpc>
                <a:spcPct val="90000"/>
              </a:lnSpc>
              <a:spcBef>
                <a:spcPts val="500"/>
              </a:spcBef>
              <a:spcAft>
                <a:spcPts val="0"/>
              </a:spcAft>
              <a:buSzPts val="1200"/>
              <a:buAutoNum type="romanLcPeriod"/>
              <a:defRPr/>
            </a:lvl8pPr>
            <a:lvl9pPr indent="-304800" lvl="8" marL="4114800" algn="l">
              <a:lnSpc>
                <a:spcPct val="100000"/>
              </a:lnSpc>
              <a:spcBef>
                <a:spcPts val="1400"/>
              </a:spcBef>
              <a:spcAft>
                <a:spcPts val="0"/>
              </a:spcAft>
              <a:buSzPts val="1200"/>
              <a:buAutoNum type="alphaUcPeriod"/>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58"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6"/>
          <p:cNvPicPr preferRelativeResize="0"/>
          <p:nvPr/>
        </p:nvPicPr>
        <p:blipFill rotWithShape="1">
          <a:blip r:embed="rId1">
            <a:alphaModFix/>
          </a:blip>
          <a:srcRect b="0" l="0" r="0" t="0"/>
          <a:stretch/>
        </p:blipFill>
        <p:spPr>
          <a:xfrm>
            <a:off x="-1" y="5074920"/>
            <a:ext cx="9144000" cy="71419"/>
          </a:xfrm>
          <a:prstGeom prst="rect">
            <a:avLst/>
          </a:prstGeom>
          <a:noFill/>
          <a:ln>
            <a:noFill/>
          </a:ln>
        </p:spPr>
      </p:pic>
      <p:sp>
        <p:nvSpPr>
          <p:cNvPr id="7" name="Google Shape;7;p6"/>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6"/>
          <p:cNvSpPr txBox="1"/>
          <p:nvPr>
            <p:ph idx="1" type="body"/>
          </p:nvPr>
        </p:nvSpPr>
        <p:spPr>
          <a:xfrm>
            <a:off x="457200" y="1200152"/>
            <a:ext cx="8229600" cy="34353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1400"/>
              </a:spcBef>
              <a:spcAft>
                <a:spcPts val="0"/>
              </a:spcAft>
              <a:buClr>
                <a:srgbClr val="A8A8AB"/>
              </a:buClr>
              <a:buSzPts val="1400"/>
              <a:buFont typeface="Arial"/>
              <a:buChar char="​"/>
              <a:defRPr b="0" i="0" sz="1500" u="none" cap="none" strike="noStrike">
                <a:solidFill>
                  <a:schemeClr val="dk2"/>
                </a:solidFill>
                <a:latin typeface="Arial"/>
                <a:ea typeface="Arial"/>
                <a:cs typeface="Arial"/>
                <a:sym typeface="Arial"/>
              </a:defRPr>
            </a:lvl1pPr>
            <a:lvl2pPr indent="-304800" lvl="1" marL="914400" marR="0" rtl="0" algn="l">
              <a:lnSpc>
                <a:spcPct val="100000"/>
              </a:lnSpc>
              <a:spcBef>
                <a:spcPts val="200"/>
              </a:spcBef>
              <a:spcAft>
                <a:spcPts val="0"/>
              </a:spcAft>
              <a:buClr>
                <a:schemeClr val="dk2"/>
              </a:buClr>
              <a:buSzPts val="1200"/>
              <a:buFont typeface="Arial"/>
              <a:buChar char="•"/>
              <a:defRPr b="0" i="0" sz="1400" u="none" cap="none" strike="noStrike">
                <a:solidFill>
                  <a:schemeClr val="dk2"/>
                </a:solidFill>
                <a:latin typeface="Arial"/>
                <a:ea typeface="Arial"/>
                <a:cs typeface="Arial"/>
                <a:sym typeface="Arial"/>
              </a:defRPr>
            </a:lvl2pPr>
            <a:lvl3pPr indent="-298450" lvl="2" marL="1371600" marR="0" rtl="0" algn="l">
              <a:lnSpc>
                <a:spcPct val="100000"/>
              </a:lnSpc>
              <a:spcBef>
                <a:spcPts val="200"/>
              </a:spcBef>
              <a:spcAft>
                <a:spcPts val="0"/>
              </a:spcAft>
              <a:buClr>
                <a:schemeClr val="dk2"/>
              </a:buClr>
              <a:buSzPts val="1100"/>
              <a:buFont typeface="Arial"/>
              <a:buChar char="–"/>
              <a:defRPr b="0" i="0" sz="1200" u="none" cap="none" strike="noStrike">
                <a:solidFill>
                  <a:schemeClr val="dk2"/>
                </a:solidFill>
                <a:latin typeface="Arial"/>
                <a:ea typeface="Arial"/>
                <a:cs typeface="Arial"/>
                <a:sym typeface="Arial"/>
              </a:defRPr>
            </a:lvl3pPr>
            <a:lvl4pPr indent="-285750" lvl="3" marL="1828800" marR="0" rtl="0" algn="l">
              <a:lnSpc>
                <a:spcPct val="100000"/>
              </a:lnSpc>
              <a:spcBef>
                <a:spcPts val="200"/>
              </a:spcBef>
              <a:spcAft>
                <a:spcPts val="0"/>
              </a:spcAft>
              <a:buClr>
                <a:schemeClr val="dk2"/>
              </a:buClr>
              <a:buSzPts val="900"/>
              <a:buFont typeface="Arial"/>
              <a:buChar char="•"/>
              <a:defRPr b="0" i="0" sz="1100" u="none" cap="none" strike="noStrike">
                <a:solidFill>
                  <a:schemeClr val="dk2"/>
                </a:solidFill>
                <a:latin typeface="Arial"/>
                <a:ea typeface="Arial"/>
                <a:cs typeface="Arial"/>
                <a:sym typeface="Arial"/>
              </a:defRPr>
            </a:lvl4pPr>
            <a:lvl5pPr indent="-285750" lvl="4" marL="2286000" marR="0" rtl="0" algn="l">
              <a:lnSpc>
                <a:spcPct val="100000"/>
              </a:lnSpc>
              <a:spcBef>
                <a:spcPts val="200"/>
              </a:spcBef>
              <a:spcAft>
                <a:spcPts val="0"/>
              </a:spcAft>
              <a:buClr>
                <a:schemeClr val="dk2"/>
              </a:buClr>
              <a:buSzPts val="900"/>
              <a:buFont typeface="Arial"/>
              <a:buChar char="–"/>
              <a:defRPr b="0" i="0" sz="1100" u="none" cap="none" strike="noStrike">
                <a:solidFill>
                  <a:schemeClr val="dk2"/>
                </a:solidFill>
                <a:latin typeface="Arial"/>
                <a:ea typeface="Arial"/>
                <a:cs typeface="Arial"/>
                <a:sym typeface="Arial"/>
              </a:defRPr>
            </a:lvl5pPr>
            <a:lvl6pPr indent="-317500" lvl="5" marL="2743200" marR="0" rtl="0" algn="l">
              <a:lnSpc>
                <a:spcPct val="100000"/>
              </a:lnSpc>
              <a:spcBef>
                <a:spcPts val="1400"/>
              </a:spcBef>
              <a:spcAft>
                <a:spcPts val="0"/>
              </a:spcAft>
              <a:buClr>
                <a:schemeClr val="dk2"/>
              </a:buClr>
              <a:buSzPts val="1400"/>
              <a:buFont typeface="Arial"/>
              <a:buAutoNum type="arabicPeriod"/>
              <a:defRPr b="0" i="0" sz="1500" u="none" cap="none" strike="noStrike">
                <a:solidFill>
                  <a:schemeClr val="dk2"/>
                </a:solidFill>
                <a:latin typeface="Arial"/>
                <a:ea typeface="Arial"/>
                <a:cs typeface="Arial"/>
                <a:sym typeface="Arial"/>
              </a:defRPr>
            </a:lvl6pPr>
            <a:lvl7pPr indent="-298450" lvl="6" marL="3200400" marR="0" rtl="0" algn="l">
              <a:lnSpc>
                <a:spcPct val="100000"/>
              </a:lnSpc>
              <a:spcBef>
                <a:spcPts val="200"/>
              </a:spcBef>
              <a:spcAft>
                <a:spcPts val="0"/>
              </a:spcAft>
              <a:buClr>
                <a:schemeClr val="dk2"/>
              </a:buClr>
              <a:buSzPts val="1100"/>
              <a:buFont typeface="Arial"/>
              <a:buAutoNum type="alphaLcPeriod"/>
              <a:defRPr b="0" i="0" sz="1200" u="none" cap="none" strike="noStrike">
                <a:solidFill>
                  <a:schemeClr val="dk2"/>
                </a:solidFill>
                <a:latin typeface="Arial"/>
                <a:ea typeface="Arial"/>
                <a:cs typeface="Arial"/>
                <a:sym typeface="Arial"/>
              </a:defRPr>
            </a:lvl7pPr>
            <a:lvl8pPr indent="-285750" lvl="7" marL="3657600" marR="0" rtl="0" algn="l">
              <a:lnSpc>
                <a:spcPct val="90000"/>
              </a:lnSpc>
              <a:spcBef>
                <a:spcPts val="500"/>
              </a:spcBef>
              <a:spcAft>
                <a:spcPts val="0"/>
              </a:spcAft>
              <a:buClr>
                <a:schemeClr val="dk2"/>
              </a:buClr>
              <a:buSzPts val="900"/>
              <a:buFont typeface="Arial"/>
              <a:buAutoNum type="romanLcPeriod"/>
              <a:defRPr b="0" i="0" sz="1100" u="none" cap="none" strike="noStrike">
                <a:solidFill>
                  <a:schemeClr val="dk2"/>
                </a:solidFill>
                <a:latin typeface="Arial"/>
                <a:ea typeface="Arial"/>
                <a:cs typeface="Arial"/>
                <a:sym typeface="Arial"/>
              </a:defRPr>
            </a:lvl8pPr>
            <a:lvl9pPr indent="-317500" lvl="8" marL="4114800" marR="0" rtl="0" algn="l">
              <a:lnSpc>
                <a:spcPct val="100000"/>
              </a:lnSpc>
              <a:spcBef>
                <a:spcPts val="1400"/>
              </a:spcBef>
              <a:spcAft>
                <a:spcPts val="0"/>
              </a:spcAft>
              <a:buClr>
                <a:schemeClr val="dk2"/>
              </a:buClr>
              <a:buSzPts val="1400"/>
              <a:buFont typeface="Arial"/>
              <a:buAutoNum type="alphaUcPeriod"/>
              <a:defRPr b="0" i="0" sz="1500" u="none" cap="none" strike="noStrike">
                <a:solidFill>
                  <a:schemeClr val="dk2"/>
                </a:solidFill>
                <a:latin typeface="Arial"/>
                <a:ea typeface="Arial"/>
                <a:cs typeface="Arial"/>
                <a:sym typeface="Arial"/>
              </a:defRPr>
            </a:lvl9pPr>
          </a:lstStyle>
          <a:p/>
        </p:txBody>
      </p:sp>
      <p:grpSp>
        <p:nvGrpSpPr>
          <p:cNvPr id="9" name="Google Shape;9;p6"/>
          <p:cNvGrpSpPr/>
          <p:nvPr/>
        </p:nvGrpSpPr>
        <p:grpSpPr>
          <a:xfrm>
            <a:off x="456149" y="4833756"/>
            <a:ext cx="888551" cy="140016"/>
            <a:chOff x="863272" y="6563918"/>
            <a:chExt cx="861082" cy="135727"/>
          </a:xfrm>
        </p:grpSpPr>
        <p:sp>
          <p:nvSpPr>
            <p:cNvPr id="10" name="Google Shape;10;p6"/>
            <p:cNvSpPr/>
            <p:nvPr/>
          </p:nvSpPr>
          <p:spPr>
            <a:xfrm>
              <a:off x="1195963" y="6569284"/>
              <a:ext cx="181812" cy="128783"/>
            </a:xfrm>
            <a:custGeom>
              <a:rect b="b" l="l" r="r" t="t"/>
              <a:pathLst>
                <a:path extrusionOk="0" h="170" w="243">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 name="Google Shape;11;p6"/>
            <p:cNvSpPr/>
            <p:nvPr/>
          </p:nvSpPr>
          <p:spPr>
            <a:xfrm>
              <a:off x="1509084" y="6569284"/>
              <a:ext cx="70389" cy="128783"/>
            </a:xfrm>
            <a:custGeom>
              <a:rect b="b" l="l" r="r" t="t"/>
              <a:pathLst>
                <a:path extrusionOk="0" h="170" w="94">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 name="Google Shape;12;p6"/>
            <p:cNvSpPr/>
            <p:nvPr/>
          </p:nvSpPr>
          <p:spPr>
            <a:xfrm>
              <a:off x="1577894" y="6569284"/>
              <a:ext cx="115211" cy="130361"/>
            </a:xfrm>
            <a:custGeom>
              <a:rect b="b" l="l" r="r" t="t"/>
              <a:pathLst>
                <a:path extrusionOk="0" h="172" w="154">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3" name="Google Shape;13;p6"/>
            <p:cNvSpPr/>
            <p:nvPr/>
          </p:nvSpPr>
          <p:spPr>
            <a:xfrm>
              <a:off x="1377775" y="6569284"/>
              <a:ext cx="108898" cy="130361"/>
            </a:xfrm>
            <a:custGeom>
              <a:rect b="b" l="l" r="r" t="t"/>
              <a:pathLst>
                <a:path extrusionOk="0" h="172" w="146">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 name="Google Shape;14;p6"/>
            <p:cNvSpPr/>
            <p:nvPr/>
          </p:nvSpPr>
          <p:spPr>
            <a:xfrm>
              <a:off x="863272" y="6563918"/>
              <a:ext cx="325115" cy="135727"/>
            </a:xfrm>
            <a:custGeom>
              <a:rect b="b" l="l" r="r" t="t"/>
              <a:pathLst>
                <a:path extrusionOk="0" h="179" w="435">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 name="Google Shape;15;p6"/>
            <p:cNvSpPr/>
            <p:nvPr/>
          </p:nvSpPr>
          <p:spPr>
            <a:xfrm>
              <a:off x="1694683" y="6569284"/>
              <a:ext cx="29671" cy="31249"/>
            </a:xfrm>
            <a:custGeom>
              <a:rect b="b" l="l" r="r" t="t"/>
              <a:pathLst>
                <a:path extrusionOk="0" h="41" w="4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 name="Google Shape;16;p6"/>
            <p:cNvSpPr/>
            <p:nvPr/>
          </p:nvSpPr>
          <p:spPr>
            <a:xfrm>
              <a:off x="1703521" y="6576859"/>
              <a:ext cx="12626" cy="15151"/>
            </a:xfrm>
            <a:custGeom>
              <a:rect b="b" l="l" r="r" t="t"/>
              <a:pathLst>
                <a:path extrusionOk="0" h="20" w="17">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7" name="Google Shape;17;p6"/>
          <p:cNvSpPr txBox="1"/>
          <p:nvPr/>
        </p:nvSpPr>
        <p:spPr>
          <a:xfrm flipH="1">
            <a:off x="1557132" y="4879744"/>
            <a:ext cx="1577700" cy="13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Confidential</a:t>
            </a:r>
            <a:r>
              <a:rPr b="0" i="0" lang="en" sz="600" u="none" cap="none" strike="noStrike">
                <a:solidFill>
                  <a:schemeClr val="lt1"/>
                </a:solidFill>
                <a:latin typeface="Arial"/>
                <a:ea typeface="Arial"/>
                <a:cs typeface="Arial"/>
                <a:sym typeface="Arial"/>
              </a:rPr>
              <a:t>  </a:t>
            </a:r>
            <a:r>
              <a:rPr b="0" i="0" lang="en" sz="600" u="none" cap="none" strike="noStrike">
                <a:solidFill>
                  <a:schemeClr val="dk1"/>
                </a:solidFill>
                <a:latin typeface="Arial"/>
                <a:ea typeface="Arial"/>
                <a:cs typeface="Arial"/>
                <a:sym typeface="Arial"/>
              </a:rPr>
              <a:t> │  © </a:t>
            </a:r>
            <a:r>
              <a:rPr lang="en" sz="600">
                <a:solidFill>
                  <a:schemeClr val="dk1"/>
                </a:solidFill>
              </a:rPr>
              <a:t>2022</a:t>
            </a:r>
            <a:r>
              <a:rPr b="0" i="0" lang="en" sz="600" u="none" cap="none" strike="noStrike">
                <a:solidFill>
                  <a:schemeClr val="dk1"/>
                </a:solidFill>
                <a:latin typeface="Arial"/>
                <a:ea typeface="Arial"/>
                <a:cs typeface="Arial"/>
                <a:sym typeface="Arial"/>
              </a:rPr>
              <a:t> VMware, Inc.</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1404">
          <p15:clr>
            <a:srgbClr val="F26B43"/>
          </p15:clr>
        </p15:guide>
        <p15:guide id="4" orient="horz" pos="1188">
          <p15:clr>
            <a:srgbClr val="F26B43"/>
          </p15:clr>
        </p15:guide>
        <p15:guide id="5" orient="horz" pos="972">
          <p15:clr>
            <a:srgbClr val="F26B43"/>
          </p15:clr>
        </p15:guide>
        <p15:guide id="6" orient="horz" pos="756">
          <p15:clr>
            <a:srgbClr val="F26B43"/>
          </p15:clr>
        </p15:guide>
        <p15:guide id="7" orient="horz" pos="540">
          <p15:clr>
            <a:srgbClr val="F26B43"/>
          </p15:clr>
        </p15:guide>
        <p15:guide id="8" orient="horz" pos="432">
          <p15:clr>
            <a:srgbClr val="F26B43"/>
          </p15:clr>
        </p15:guide>
        <p15:guide id="9" orient="horz" pos="216">
          <p15:clr>
            <a:srgbClr val="F26B43"/>
          </p15:clr>
        </p15:guide>
        <p15:guide id="10" orient="horz">
          <p15:clr>
            <a:srgbClr val="F26B43"/>
          </p15:clr>
        </p15:guide>
        <p15:guide id="11" orient="horz" pos="1836">
          <p15:clr>
            <a:srgbClr val="F26B43"/>
          </p15:clr>
        </p15:guide>
        <p15:guide id="12" orient="horz" pos="2052">
          <p15:clr>
            <a:srgbClr val="F26B43"/>
          </p15:clr>
        </p15:guide>
        <p15:guide id="13" orient="horz" pos="2268">
          <p15:clr>
            <a:srgbClr val="F26B43"/>
          </p15:clr>
        </p15:guide>
        <p15:guide id="14" orient="horz" pos="2484">
          <p15:clr>
            <a:srgbClr val="F26B43"/>
          </p15:clr>
        </p15:guide>
        <p15:guide id="15" orient="horz" pos="2700">
          <p15:clr>
            <a:srgbClr val="F26B43"/>
          </p15:clr>
        </p15:guide>
        <p15:guide id="16" orient="horz" pos="2916">
          <p15:clr>
            <a:srgbClr val="F26B43"/>
          </p15:clr>
        </p15:guide>
        <p15:guide id="17" orient="horz" pos="3024">
          <p15:clr>
            <a:srgbClr val="F26B43"/>
          </p15:clr>
        </p15:guide>
        <p15:guide id="18" pos="2664">
          <p15:clr>
            <a:srgbClr val="F26B43"/>
          </p15:clr>
        </p15:guide>
        <p15:guide id="19" pos="2448">
          <p15:clr>
            <a:srgbClr val="F26B43"/>
          </p15:clr>
        </p15:guide>
        <p15:guide id="20" pos="2232">
          <p15:clr>
            <a:srgbClr val="F26B43"/>
          </p15:clr>
        </p15:guide>
        <p15:guide id="21" pos="2016">
          <p15:clr>
            <a:srgbClr val="F26B43"/>
          </p15:clr>
        </p15:guide>
        <p15:guide id="22" pos="1800">
          <p15:clr>
            <a:srgbClr val="F26B43"/>
          </p15:clr>
        </p15:guide>
        <p15:guide id="23" pos="1584">
          <p15:clr>
            <a:srgbClr val="F26B43"/>
          </p15:clr>
        </p15:guide>
        <p15:guide id="24" pos="1368">
          <p15:clr>
            <a:srgbClr val="F26B43"/>
          </p15:clr>
        </p15:guide>
        <p15:guide id="25" pos="1152">
          <p15:clr>
            <a:srgbClr val="F26B43"/>
          </p15:clr>
        </p15:guide>
        <p15:guide id="26" pos="935">
          <p15:clr>
            <a:srgbClr val="F26B43"/>
          </p15:clr>
        </p15:guide>
        <p15:guide id="27" pos="719">
          <p15:clr>
            <a:srgbClr val="F26B43"/>
          </p15:clr>
        </p15:guide>
        <p15:guide id="28" pos="503">
          <p15:clr>
            <a:srgbClr val="F26B43"/>
          </p15:clr>
        </p15:guide>
        <p15:guide id="29" pos="287">
          <p15:clr>
            <a:srgbClr val="F26B43"/>
          </p15:clr>
        </p15:guide>
        <p15:guide id="30" pos="3096">
          <p15:clr>
            <a:srgbClr val="F26B43"/>
          </p15:clr>
        </p15:guide>
        <p15:guide id="31" pos="3312">
          <p15:clr>
            <a:srgbClr val="F26B43"/>
          </p15:clr>
        </p15:guide>
        <p15:guide id="32" pos="3528">
          <p15:clr>
            <a:srgbClr val="F26B43"/>
          </p15:clr>
        </p15:guide>
        <p15:guide id="33" pos="3744">
          <p15:clr>
            <a:srgbClr val="F26B43"/>
          </p15:clr>
        </p15:guide>
        <p15:guide id="34" pos="3960">
          <p15:clr>
            <a:srgbClr val="F26B43"/>
          </p15:clr>
        </p15:guide>
        <p15:guide id="35" pos="4176">
          <p15:clr>
            <a:srgbClr val="F26B43"/>
          </p15:clr>
        </p15:guide>
        <p15:guide id="36" pos="4392">
          <p15:clr>
            <a:srgbClr val="F26B43"/>
          </p15:clr>
        </p15:guide>
        <p15:guide id="37" pos="4608">
          <p15:clr>
            <a:srgbClr val="F26B43"/>
          </p15:clr>
        </p15:guide>
        <p15:guide id="38" pos="4825">
          <p15:clr>
            <a:srgbClr val="F26B43"/>
          </p15:clr>
        </p15:guide>
        <p15:guide id="39" pos="5041">
          <p15:clr>
            <a:srgbClr val="F26B43"/>
          </p15:clr>
        </p15:guide>
        <p15:guide id="40" pos="5257">
          <p15:clr>
            <a:srgbClr val="F26B43"/>
          </p15:clr>
        </p15:guide>
        <p15:guide id="41" pos="5473">
          <p15:clr>
            <a:srgbClr val="F26B43"/>
          </p15:clr>
        </p15:guide>
        <p15:guide id="42" pos="5760">
          <p15:clr>
            <a:srgbClr val="F26B43"/>
          </p15:clr>
        </p15:guide>
        <p15:guide id="43" orient="horz" pos="324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 Id="rId3" Type="http://schemas.openxmlformats.org/officeDocument/2006/relationships/hyperlink" Target="https://github.com/cloudfoundry/cf-networking-release/blob/develop/docs/large_deployment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 Id="rId3" Type="http://schemas.openxmlformats.org/officeDocument/2006/relationships/hyperlink" Target="https://docs.pivotal.io/application-service/2-9/devguide/deploy-apps/cf-scale.html" TargetMode="External"/><Relationship Id="rId4" Type="http://schemas.openxmlformats.org/officeDocument/2006/relationships/hyperlink" Target="https://docs.pivotal.io/application-service/2-9/appsman-services/autoscaler/using-autoscaler.html" TargetMode="External"/><Relationship Id="rId5" Type="http://schemas.openxmlformats.org/officeDocument/2006/relationships/hyperlink" Target="https://docs.pivotal.io/application-service/2-9/appsman-services/autoscaler/using-autoscaler-cli.html" TargetMode="External"/><Relationship Id="rId6" Type="http://schemas.openxmlformats.org/officeDocument/2006/relationships/hyperlink" Target="https://docs.pivotal.io/application-service/2-9/devguide/revisions.html" TargetMode="External"/><Relationship Id="rId7" Type="http://schemas.openxmlformats.org/officeDocument/2006/relationships/hyperlink" Target="https://cli.cloudfoundry.org/it-IT/v7/restag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hyperlink" Target="https://developers.redhat.com/articles/2022/07/20/git-workflows-best-practices-gitops-deployments" TargetMode="External"/><Relationship Id="rId4" Type="http://schemas.openxmlformats.org/officeDocument/2006/relationships/hyperlink" Target="https://codefresh.io/blog/stop-using-branches-deploying-different-gitops-environments/" TargetMode="External"/><Relationship Id="rId5" Type="http://schemas.openxmlformats.org/officeDocument/2006/relationships/image" Target="../media/image15.png"/><Relationship Id="rId6"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hyperlink" Target="https://support.f5.com/csp/article/K13622" TargetMode="External"/><Relationship Id="rId4" Type="http://schemas.openxmlformats.org/officeDocument/2006/relationships/hyperlink" Target="https://github.com/tfynes-pivotal/app-seninte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hyperlink" Target="https://docs.pivotal.io/application-service/2-13/release-notes/runtime-r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www.wavefront.com/solutions/pas-pcf-monitoring/"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pivotal.io/services/pcf-solution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hyperlink" Target="https://docs.cloudfoundry.org/concepts/container-security.html#cpu" TargetMode="External"/><Relationship Id="rId4" Type="http://schemas.openxmlformats.org/officeDocument/2006/relationships/hyperlink" Target="https://github.com/cloudfoundry/garden-runc-release/blob/develop/docs/cpu-entitlement.md" TargetMode="External"/><Relationship Id="rId9" Type="http://schemas.openxmlformats.org/officeDocument/2006/relationships/hyperlink" Target="https://github.com/cloudfoundry/cpu-entitlement-plugin" TargetMode="External"/><Relationship Id="rId5" Type="http://schemas.openxmlformats.org/officeDocument/2006/relationships/hyperlink" Target="https://www.cloudfoundry.org/blog/better-way-split-cake-cpu-entitlements/" TargetMode="External"/><Relationship Id="rId6" Type="http://schemas.openxmlformats.org/officeDocument/2006/relationships/hyperlink" Target="https://community.pivotal.io/s/article/Application-running-on-TAS-is-slow-performing-poorly-experiencing-high-latency-and-or-decreased-throughput?language=en_US" TargetMode="External"/><Relationship Id="rId7" Type="http://schemas.openxmlformats.org/officeDocument/2006/relationships/hyperlink" Target="https://community.pivotal.io/s/article/PCF-Autoscaler-Advisory-for-Scaling-Apps-Based-on-the-CPU-utilization?language=en_US" TargetMode="External"/><Relationship Id="rId8" Type="http://schemas.openxmlformats.org/officeDocument/2006/relationships/hyperlink" Target="https://github.com/cloudfoundry/cpu-entitlement-plugin" TargetMode="External"/><Relationship Id="rId11" Type="http://schemas.openxmlformats.org/officeDocument/2006/relationships/hyperlink" Target="https://docs.pivotal.io/application-service/2-13/appsman-services/autoscaler/about-app-autoscaler.html" TargetMode="External"/><Relationship Id="rId10" Type="http://schemas.openxmlformats.org/officeDocument/2006/relationships/hyperlink" Target="https://www.cloudfoundry.org/blog/better-way-split-cake-cpu-entitlements/" TargetMode="External"/><Relationship Id="rId13" Type="http://schemas.openxmlformats.org/officeDocument/2006/relationships/hyperlink" Target="https://community.pivotal.io/s/article/Application-running-on-TAS-is-slow-performing-poorly-experiencing-high-latency-and-or-decreased-throughput?language=en_US" TargetMode="External"/><Relationship Id="rId12" Type="http://schemas.openxmlformats.org/officeDocument/2006/relationships/hyperlink" Target="https://community.pivotal.io/s/article/PCF-Autoscaler-Advisory-for-Scaling-Apps-Based-on-the-CPU-utilization?language=en_US" TargetMode="External"/><Relationship Id="rId15" Type="http://schemas.openxmlformats.org/officeDocument/2006/relationships/hyperlink" Target="https://docs.pivotal.io/application-service/2-11/loggregator/container-metrics.html" TargetMode="External"/><Relationship Id="rId14" Type="http://schemas.openxmlformats.org/officeDocument/2006/relationships/hyperlink" Target="https://github.com/cloudfoundry/cpu-entitlement-plug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hyperlink" Target="https://docs.pivotal.io/application-service/2-13/operating/monitoring/key-cap-scaling.html" TargetMode="External"/><Relationship Id="rId4" Type="http://schemas.openxmlformats.org/officeDocument/2006/relationships/hyperlink" Target="https://github.com/dawu415/PCFToolkit/blob/master/worksheets/Diego_Cell_Capacity.xlsx" TargetMode="External"/><Relationship Id="rId5" Type="http://schemas.openxmlformats.org/officeDocument/2006/relationships/hyperlink" Target="https://www.youtube.com/watch?v=T4v_Tx8EGT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
          <p:cNvSpPr txBox="1"/>
          <p:nvPr>
            <p:ph type="title"/>
          </p:nvPr>
        </p:nvSpPr>
        <p:spPr>
          <a:xfrm>
            <a:off x="4946000" y="857248"/>
            <a:ext cx="3930300" cy="125547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b="1" lang="en"/>
              <a:t>DBS Bank</a:t>
            </a:r>
            <a:endParaRPr/>
          </a:p>
        </p:txBody>
      </p:sp>
      <p:sp>
        <p:nvSpPr>
          <p:cNvPr id="722" name="Google Shape;722;p1"/>
          <p:cNvSpPr txBox="1"/>
          <p:nvPr>
            <p:ph idx="1" type="subTitle"/>
          </p:nvPr>
        </p:nvSpPr>
        <p:spPr>
          <a:xfrm>
            <a:off x="4946000" y="2150450"/>
            <a:ext cx="4197900" cy="31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a:t>Health Report Report</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723" name="Google Shape;723;p1"/>
          <p:cNvSpPr txBox="1"/>
          <p:nvPr>
            <p:ph idx="3" type="body"/>
          </p:nvPr>
        </p:nvSpPr>
        <p:spPr>
          <a:xfrm>
            <a:off x="4945999" y="3854059"/>
            <a:ext cx="2743800" cy="266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
              <a:t>VMware Tanzu Labs, APJ </a:t>
            </a:r>
            <a:endParaRPr/>
          </a:p>
        </p:txBody>
      </p:sp>
      <p:sp>
        <p:nvSpPr>
          <p:cNvPr id="724" name="Google Shape;724;p1"/>
          <p:cNvSpPr txBox="1"/>
          <p:nvPr>
            <p:ph idx="4" type="body"/>
          </p:nvPr>
        </p:nvSpPr>
        <p:spPr>
          <a:xfrm>
            <a:off x="4945999" y="4120760"/>
            <a:ext cx="2743800" cy="20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800"/>
              <a:buNone/>
            </a:pPr>
            <a:r>
              <a:rPr lang="en"/>
              <a:t>15</a:t>
            </a:r>
            <a:r>
              <a:rPr baseline="30000" lang="en"/>
              <a:t>th</a:t>
            </a:r>
            <a:r>
              <a:rPr lang="en"/>
              <a:t> September </a:t>
            </a:r>
            <a:r>
              <a:rPr lang="en"/>
              <a:t>2022</a:t>
            </a:r>
            <a:endParaRPr/>
          </a:p>
        </p:txBody>
      </p:sp>
      <p:sp>
        <p:nvSpPr>
          <p:cNvPr id="725" name="Google Shape;725;p1"/>
          <p:cNvSpPr/>
          <p:nvPr/>
        </p:nvSpPr>
        <p:spPr>
          <a:xfrm>
            <a:off x="4946000" y="857250"/>
            <a:ext cx="2821800" cy="65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Client’s Logo</a:t>
            </a:r>
            <a:endParaRPr b="0" i="0" sz="1400" u="none" cap="none" strike="noStrike">
              <a:solidFill>
                <a:srgbClr val="000000"/>
              </a:solidFill>
              <a:latin typeface="Arial"/>
              <a:ea typeface="Arial"/>
              <a:cs typeface="Arial"/>
              <a:sym typeface="Arial"/>
            </a:endParaRPr>
          </a:p>
        </p:txBody>
      </p:sp>
      <p:pic>
        <p:nvPicPr>
          <p:cNvPr id="726" name="Google Shape;726;p1"/>
          <p:cNvPicPr preferRelativeResize="0"/>
          <p:nvPr/>
        </p:nvPicPr>
        <p:blipFill rotWithShape="1">
          <a:blip r:embed="rId3">
            <a:alphaModFix/>
          </a:blip>
          <a:srcRect b="0" l="0" r="0" t="0"/>
          <a:stretch/>
        </p:blipFill>
        <p:spPr>
          <a:xfrm>
            <a:off x="4945998" y="857249"/>
            <a:ext cx="2821799" cy="65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56763bc8aa_1_148"/>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solidFill>
                  <a:schemeClr val="accent1"/>
                </a:solidFill>
              </a:rPr>
              <a:t>Capacity Planning--</a:t>
            </a:r>
            <a:r>
              <a:rPr b="0" lang="en" sz="2100">
                <a:solidFill>
                  <a:schemeClr val="accent1"/>
                </a:solidFill>
              </a:rPr>
              <a:t>Big Foundation or Multi-Foundation</a:t>
            </a:r>
            <a:r>
              <a:rPr b="0" lang="en">
                <a:solidFill>
                  <a:schemeClr val="accent1"/>
                </a:solidFill>
              </a:rPr>
              <a:t> </a:t>
            </a:r>
            <a:endParaRPr b="0">
              <a:solidFill>
                <a:schemeClr val="accent1"/>
              </a:solidFill>
            </a:endParaRPr>
          </a:p>
        </p:txBody>
      </p:sp>
      <p:sp>
        <p:nvSpPr>
          <p:cNvPr id="827" name="Google Shape;827;g156763bc8aa_1_148"/>
          <p:cNvSpPr txBox="1"/>
          <p:nvPr/>
        </p:nvSpPr>
        <p:spPr>
          <a:xfrm>
            <a:off x="417425" y="799950"/>
            <a:ext cx="73650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Big foundation </a:t>
            </a:r>
            <a:r>
              <a:rPr lang="en"/>
              <a:t>potential</a:t>
            </a:r>
            <a:r>
              <a:rPr lang="en"/>
              <a:t> issues</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Network configuration considerations</a:t>
            </a:r>
            <a:r>
              <a:rPr lang="en" sz="1050">
                <a:solidFill>
                  <a:srgbClr val="333333"/>
                </a:solidFill>
                <a:highlight>
                  <a:srgbClr val="FFFFFF"/>
                </a:highlight>
              </a:rPr>
              <a:t>.</a:t>
            </a:r>
            <a:r>
              <a:rPr lang="en" sz="1050" u="sng">
                <a:solidFill>
                  <a:schemeClr val="hlink"/>
                </a:solidFill>
                <a:highlight>
                  <a:srgbClr val="FFFFFF"/>
                </a:highlight>
                <a:hlinkClick r:id="rId3"/>
              </a:rPr>
              <a:t>[link]</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Slow upgrades, including platform upgrading, repaving stemcell, certs rotation and ODS upgrading.</a:t>
            </a:r>
            <a:endParaRPr sz="1150">
              <a:solidFill>
                <a:srgbClr val="1D1C1D"/>
              </a:solidFill>
            </a:endParaRPr>
          </a:p>
          <a:p>
            <a:pPr indent="-301625" lvl="0" marL="457200" rtl="0" algn="l">
              <a:spcBef>
                <a:spcPts val="0"/>
              </a:spcBef>
              <a:spcAft>
                <a:spcPts val="0"/>
              </a:spcAft>
              <a:buClr>
                <a:srgbClr val="1D1C1D"/>
              </a:buClr>
              <a:buSzPts val="1150"/>
              <a:buChar char="●"/>
            </a:pPr>
            <a:r>
              <a:rPr lang="en" sz="1050">
                <a:solidFill>
                  <a:srgbClr val="333333"/>
                </a:solidFill>
                <a:highlight>
                  <a:srgbClr val="FFFFFF"/>
                </a:highlight>
              </a:rPr>
              <a:t>Network jitter and congestion due to high traffic.</a:t>
            </a:r>
            <a:endParaRPr sz="1150">
              <a:solidFill>
                <a:srgbClr val="1D1C1D"/>
              </a:solidFill>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CAPI latency due to large requests, e.g. log and metrics which need map guid,say app guid, to readable name</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Huge log stream incurs considerable log loss, even scaled </a:t>
            </a:r>
            <a:r>
              <a:rPr lang="en" sz="1050">
                <a:solidFill>
                  <a:srgbClr val="333333"/>
                </a:solidFill>
                <a:highlight>
                  <a:srgbClr val="FFFFFF"/>
                </a:highlight>
              </a:rPr>
              <a:t>doppler and ltc </a:t>
            </a:r>
            <a:r>
              <a:rPr lang="en" sz="1050">
                <a:solidFill>
                  <a:srgbClr val="333333"/>
                </a:solidFill>
                <a:highlight>
                  <a:srgbClr val="FFFFFF"/>
                </a:highlight>
              </a:rPr>
              <a:t>to maximum recommended.</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
        <p:nvSpPr>
          <p:cNvPr id="828" name="Google Shape;828;g156763bc8aa_1_148"/>
          <p:cNvSpPr txBox="1"/>
          <p:nvPr/>
        </p:nvSpPr>
        <p:spPr>
          <a:xfrm>
            <a:off x="417425" y="2571750"/>
            <a:ext cx="7365000" cy="17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Multi-foundation considerations:</a:t>
            </a:r>
            <a:endParaRPr/>
          </a:p>
          <a:p>
            <a:pPr indent="-317500" lvl="0" marL="457200" rtl="0" algn="l">
              <a:spcBef>
                <a:spcPts val="0"/>
              </a:spcBef>
              <a:spcAft>
                <a:spcPts val="0"/>
              </a:spcAft>
              <a:buSzPts val="1400"/>
              <a:buChar char="●"/>
            </a:pPr>
            <a:r>
              <a:rPr lang="en" sz="1050">
                <a:solidFill>
                  <a:srgbClr val="333333"/>
                </a:solidFill>
                <a:highlight>
                  <a:srgbClr val="FFFFFF"/>
                </a:highlight>
              </a:rPr>
              <a:t>Pipeline all the foundation with Platform Automation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Concourse installation for each foundation </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Diff configs between to ensure conformity.</a:t>
            </a:r>
            <a:endParaRPr sz="1150">
              <a:solidFill>
                <a:srgbClr val="1D1C1D"/>
              </a:solidFill>
            </a:endParaRPr>
          </a:p>
          <a:p>
            <a:pPr indent="-301625" lvl="0" marL="457200" rtl="0" algn="l">
              <a:spcBef>
                <a:spcPts val="0"/>
              </a:spcBef>
              <a:spcAft>
                <a:spcPts val="0"/>
              </a:spcAft>
              <a:buClr>
                <a:srgbClr val="1D1C1D"/>
              </a:buClr>
              <a:buSzPts val="1150"/>
              <a:buChar char="●"/>
            </a:pPr>
            <a:r>
              <a:rPr lang="en" sz="1050">
                <a:solidFill>
                  <a:srgbClr val="333333"/>
                </a:solidFill>
                <a:highlight>
                  <a:srgbClr val="FFFFFF"/>
                </a:highlight>
              </a:rPr>
              <a:t>CI/CD for No-OpsMan configuration</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Cross-DC Active/active foundation design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 comprehensive routing design based on foundation location.</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156763bc8aa_1_153"/>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solidFill>
                  <a:schemeClr val="accent1"/>
                </a:solidFill>
              </a:rPr>
              <a:t>Capacity Planning--</a:t>
            </a:r>
            <a:r>
              <a:rPr b="0" lang="en" sz="2100">
                <a:solidFill>
                  <a:schemeClr val="accent1"/>
                </a:solidFill>
              </a:rPr>
              <a:t>Big Foundation or Multi-Foundation</a:t>
            </a:r>
            <a:r>
              <a:rPr b="0" lang="en">
                <a:solidFill>
                  <a:schemeClr val="accent1"/>
                </a:solidFill>
              </a:rPr>
              <a:t> </a:t>
            </a:r>
            <a:endParaRPr b="0">
              <a:solidFill>
                <a:schemeClr val="accent1"/>
              </a:solidFill>
            </a:endParaRPr>
          </a:p>
        </p:txBody>
      </p:sp>
      <p:sp>
        <p:nvSpPr>
          <p:cNvPr id="834" name="Google Shape;834;g156763bc8aa_1_153"/>
          <p:cNvSpPr txBox="1"/>
          <p:nvPr/>
        </p:nvSpPr>
        <p:spPr>
          <a:xfrm>
            <a:off x="417425" y="799950"/>
            <a:ext cx="73650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Recommendations</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Diego cell count of single foundation is not going over 250.</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Multi-foundation provides better isolation level.</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Multi-foundation for </a:t>
            </a:r>
            <a:r>
              <a:rPr lang="en" sz="1050">
                <a:solidFill>
                  <a:srgbClr val="333333"/>
                </a:solidFill>
                <a:highlight>
                  <a:srgbClr val="FFFFFF"/>
                </a:highlight>
              </a:rPr>
              <a:t>CC latency (sometime, backend ccdb is one of the bottlenecks of CAPI performance).</a:t>
            </a:r>
            <a:endParaRPr sz="1050">
              <a:solidFill>
                <a:srgbClr val="333333"/>
              </a:solidFill>
              <a:highlight>
                <a:srgbClr val="FFFFFF"/>
              </a:highlight>
            </a:endParaRPr>
          </a:p>
          <a:p>
            <a:pPr indent="-301625" lvl="0" marL="457200" rtl="0" algn="l">
              <a:spcBef>
                <a:spcPts val="0"/>
              </a:spcBef>
              <a:spcAft>
                <a:spcPts val="0"/>
              </a:spcAft>
              <a:buClr>
                <a:srgbClr val="1D1C1D"/>
              </a:buClr>
              <a:buSzPts val="1150"/>
              <a:buChar char="●"/>
            </a:pPr>
            <a:r>
              <a:rPr lang="en" sz="1050">
                <a:solidFill>
                  <a:srgbClr val="333333"/>
                </a:solidFill>
                <a:highlight>
                  <a:srgbClr val="FFFFFF"/>
                </a:highlight>
              </a:rPr>
              <a:t>Multi-foundation for high log loss rate--with maximum recommended configuration</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SLO for Apply change operation.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Available upgrading window for PCF.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156763bc8aa_1_213"/>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lnSpc>
                <a:spcPct val="125000"/>
              </a:lnSpc>
              <a:spcBef>
                <a:spcPts val="0"/>
              </a:spcBef>
              <a:spcAft>
                <a:spcPts val="0"/>
              </a:spcAft>
              <a:buNone/>
            </a:pPr>
            <a:r>
              <a:rPr b="0" lang="en" sz="2100">
                <a:solidFill>
                  <a:schemeClr val="accent1"/>
                </a:solidFill>
              </a:rPr>
              <a:t>Platform as a Product</a:t>
            </a:r>
            <a:r>
              <a:rPr b="0" lang="en">
                <a:solidFill>
                  <a:schemeClr val="accent1"/>
                </a:solidFill>
              </a:rPr>
              <a:t>--</a:t>
            </a:r>
            <a:r>
              <a:rPr b="0" lang="en" sz="2100">
                <a:solidFill>
                  <a:schemeClr val="accent1"/>
                </a:solidFill>
              </a:rPr>
              <a:t>Optimize Testing Process</a:t>
            </a:r>
            <a:r>
              <a:rPr b="0" lang="en">
                <a:solidFill>
                  <a:schemeClr val="accent1"/>
                </a:solidFill>
              </a:rPr>
              <a:t> </a:t>
            </a:r>
            <a:endParaRPr b="0">
              <a:solidFill>
                <a:schemeClr val="accent1"/>
              </a:solidFill>
            </a:endParaRPr>
          </a:p>
        </p:txBody>
      </p:sp>
      <p:sp>
        <p:nvSpPr>
          <p:cNvPr id="840" name="Google Shape;840;g156763bc8aa_1_213"/>
          <p:cNvSpPr txBox="1"/>
          <p:nvPr/>
        </p:nvSpPr>
        <p:spPr>
          <a:xfrm>
            <a:off x="546600" y="857250"/>
            <a:ext cx="7365000" cy="25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Observed</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Some app issues arose in Prod env while didn’t in UAT env.</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a:t>Recommendations:</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Do a comprehensive testing totally simulating the real scenarios of Prod env in UAT env.</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Conduct behavior testing with such tools as Selenium to test the workflow in UAT env.</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Do a load testing for each app with designed peak traffic and through rush hour in UAT env.</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Do regress testing for each change.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156763bc8aa_1_267"/>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lnSpc>
                <a:spcPct val="125000"/>
              </a:lnSpc>
              <a:spcBef>
                <a:spcPts val="0"/>
              </a:spcBef>
              <a:spcAft>
                <a:spcPts val="0"/>
              </a:spcAft>
              <a:buNone/>
            </a:pPr>
            <a:r>
              <a:rPr b="0" lang="en" sz="2100">
                <a:solidFill>
                  <a:schemeClr val="accent1"/>
                </a:solidFill>
              </a:rPr>
              <a:t>Path to Production</a:t>
            </a:r>
            <a:r>
              <a:rPr b="0" lang="en">
                <a:solidFill>
                  <a:schemeClr val="accent1"/>
                </a:solidFill>
              </a:rPr>
              <a:t>--</a:t>
            </a:r>
            <a:r>
              <a:rPr b="0" lang="en" sz="2100">
                <a:solidFill>
                  <a:schemeClr val="accent1"/>
                </a:solidFill>
              </a:rPr>
              <a:t>Enablement Workshop with Balanced Team</a:t>
            </a:r>
            <a:r>
              <a:rPr b="0" lang="en">
                <a:solidFill>
                  <a:schemeClr val="accent1"/>
                </a:solidFill>
              </a:rPr>
              <a:t>  </a:t>
            </a:r>
            <a:endParaRPr b="0">
              <a:solidFill>
                <a:schemeClr val="accent1"/>
              </a:solidFill>
            </a:endParaRPr>
          </a:p>
        </p:txBody>
      </p:sp>
      <p:sp>
        <p:nvSpPr>
          <p:cNvPr id="846" name="Google Shape;846;g156763bc8aa_1_267"/>
          <p:cNvSpPr txBox="1"/>
          <p:nvPr/>
        </p:nvSpPr>
        <p:spPr>
          <a:xfrm>
            <a:off x="546600" y="857250"/>
            <a:ext cx="7365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Observed:</a:t>
            </a:r>
            <a:endParaRPr/>
          </a:p>
          <a:p>
            <a:pPr indent="-317500" lvl="0" marL="457200" rtl="0" algn="l">
              <a:spcBef>
                <a:spcPts val="0"/>
              </a:spcBef>
              <a:spcAft>
                <a:spcPts val="0"/>
              </a:spcAft>
              <a:buSzPts val="1400"/>
              <a:buChar char="●"/>
            </a:pPr>
            <a:r>
              <a:rPr lang="en" sz="1050">
                <a:solidFill>
                  <a:srgbClr val="333333"/>
                </a:solidFill>
                <a:highlight>
                  <a:srgbClr val="FFFFFF"/>
                </a:highlight>
              </a:rPr>
              <a:t>Enablement needed for platform features and cloud native principle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a:t>Recommendations:</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Enable app team to have a deep understanding of platform functionality and features.</a:t>
            </a:r>
            <a:endParaRPr sz="1050">
              <a:solidFill>
                <a:srgbClr val="333333"/>
              </a:solidFill>
              <a:highlight>
                <a:srgbClr val="FFFFFF"/>
              </a:highlight>
            </a:endParaRPr>
          </a:p>
          <a:p>
            <a:pPr indent="-317500" lvl="0" marL="457200" rtl="0" algn="l">
              <a:spcBef>
                <a:spcPts val="0"/>
              </a:spcBef>
              <a:spcAft>
                <a:spcPts val="0"/>
              </a:spcAft>
              <a:buSzPts val="1400"/>
              <a:buChar char="●"/>
            </a:pPr>
            <a:r>
              <a:rPr lang="en" sz="1050">
                <a:solidFill>
                  <a:srgbClr val="333333"/>
                </a:solidFill>
                <a:highlight>
                  <a:srgbClr val="FFFFFF"/>
                </a:highlight>
              </a:rPr>
              <a:t>Workshop with app team on cloud native development and practices of splitting monolith to microservices</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a:t>Answers for some questions during the interview.</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Scale an app:</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--Use cf cli. [</a:t>
            </a:r>
            <a:r>
              <a:rPr lang="en" sz="1050" u="sng">
                <a:solidFill>
                  <a:schemeClr val="hlink"/>
                </a:solidFill>
                <a:highlight>
                  <a:srgbClr val="FFFFFF"/>
                </a:highlight>
                <a:hlinkClick r:id="rId3"/>
              </a:rPr>
              <a:t>link</a:t>
            </a:r>
            <a:r>
              <a:rPr lang="en" sz="1050">
                <a:solidFill>
                  <a:srgbClr val="333333"/>
                </a:solidFill>
                <a:highlight>
                  <a:srgbClr val="FFFFFF"/>
                </a:highlight>
              </a:rPr>
              <a: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--Use apps manager autoscaler. [</a:t>
            </a:r>
            <a:r>
              <a:rPr lang="en" sz="1050" u="sng">
                <a:solidFill>
                  <a:schemeClr val="hlink"/>
                </a:solidFill>
                <a:highlight>
                  <a:srgbClr val="FFFFFF"/>
                </a:highlight>
                <a:hlinkClick r:id="rId4"/>
              </a:rPr>
              <a:t>link</a:t>
            </a:r>
            <a:r>
              <a:rPr lang="en" sz="1050">
                <a:solidFill>
                  <a:srgbClr val="333333"/>
                </a:solidFill>
                <a:highlight>
                  <a:srgbClr val="FFFFFF"/>
                </a:highlight>
              </a:rPr>
              <a: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--Use cf cl</a:t>
            </a:r>
            <a:r>
              <a:rPr lang="en" sz="1050">
                <a:solidFill>
                  <a:srgbClr val="333333"/>
                </a:solidFill>
                <a:highlight>
                  <a:srgbClr val="FFFFFF"/>
                </a:highlight>
              </a:rPr>
              <a:t>i Create and Bind the App Autoscaler Service. [</a:t>
            </a:r>
            <a:r>
              <a:rPr lang="en" sz="1050" u="sng">
                <a:solidFill>
                  <a:schemeClr val="hlink"/>
                </a:solidFill>
                <a:highlight>
                  <a:srgbClr val="FFFFFF"/>
                </a:highlight>
                <a:hlinkClick r:id="rId5"/>
              </a:rPr>
              <a:t>link</a:t>
            </a:r>
            <a:r>
              <a:rPr lang="en" sz="1050">
                <a:solidFill>
                  <a:srgbClr val="333333"/>
                </a:solidFill>
                <a:highlight>
                  <a:srgbClr val="FFFFFF"/>
                </a:highlight>
              </a:rPr>
              <a:t>]</a:t>
            </a:r>
            <a:endParaRPr sz="1050">
              <a:solidFill>
                <a:srgbClr val="333333"/>
              </a:solidFill>
              <a:highlight>
                <a:srgbClr val="FFFFFF"/>
              </a:highlight>
            </a:endParaRPr>
          </a:p>
          <a:p>
            <a:pPr indent="-295275" lvl="0" marL="457200" marR="0" rtl="0" algn="l">
              <a:lnSpc>
                <a:spcPct val="100000"/>
              </a:lnSpc>
              <a:spcBef>
                <a:spcPts val="0"/>
              </a:spcBef>
              <a:spcAft>
                <a:spcPts val="0"/>
              </a:spcAft>
              <a:buClr>
                <a:srgbClr val="333333"/>
              </a:buClr>
              <a:buSzPts val="1050"/>
              <a:buChar char="●"/>
            </a:pPr>
            <a:r>
              <a:rPr lang="en" sz="1050">
                <a:solidFill>
                  <a:srgbClr val="333333"/>
                </a:solidFill>
                <a:highlight>
                  <a:srgbClr val="FFFFFF"/>
                </a:highlight>
              </a:rPr>
              <a:t>Rollback to previous deployment. [</a:t>
            </a:r>
            <a:r>
              <a:rPr lang="en" sz="1050" u="sng">
                <a:solidFill>
                  <a:schemeClr val="hlink"/>
                </a:solidFill>
                <a:highlight>
                  <a:srgbClr val="FFFFFF"/>
                </a:highlight>
                <a:hlinkClick r:id="rId6"/>
              </a:rPr>
              <a:t>link</a:t>
            </a:r>
            <a:r>
              <a:rPr lang="en" sz="1050">
                <a:solidFill>
                  <a:srgbClr val="333333"/>
                </a:solidFill>
                <a:highlight>
                  <a:srgbClr val="FFFFFF"/>
                </a:highlight>
              </a:rPr>
              <a:t>]</a:t>
            </a:r>
            <a:endParaRPr sz="1050">
              <a:solidFill>
                <a:srgbClr val="333333"/>
              </a:solidFill>
              <a:highlight>
                <a:srgbClr val="FFFFFF"/>
              </a:highlight>
            </a:endParaRPr>
          </a:p>
          <a:p>
            <a:pPr indent="0" lvl="0" marL="457200" marR="0" rtl="0" algn="l">
              <a:lnSpc>
                <a:spcPct val="100000"/>
              </a:lnSpc>
              <a:spcBef>
                <a:spcPts val="0"/>
              </a:spcBef>
              <a:spcAft>
                <a:spcPts val="0"/>
              </a:spcAft>
              <a:buNone/>
            </a:pPr>
            <a:r>
              <a:t/>
            </a:r>
            <a:endParaRPr sz="1050">
              <a:solidFill>
                <a:srgbClr val="333333"/>
              </a:solidFill>
              <a:highlight>
                <a:srgbClr val="FFFFFF"/>
              </a:highlight>
            </a:endParaRPr>
          </a:p>
          <a:p>
            <a:pPr indent="-295275" lvl="0" marL="457200" marR="0" rtl="0" algn="l">
              <a:lnSpc>
                <a:spcPct val="100000"/>
              </a:lnSpc>
              <a:spcBef>
                <a:spcPts val="0"/>
              </a:spcBef>
              <a:spcAft>
                <a:spcPts val="0"/>
              </a:spcAft>
              <a:buClr>
                <a:srgbClr val="333333"/>
              </a:buClr>
              <a:buSzPts val="1050"/>
              <a:buChar char="●"/>
            </a:pPr>
            <a:r>
              <a:rPr lang="en" sz="1050">
                <a:solidFill>
                  <a:srgbClr val="333333"/>
                </a:solidFill>
                <a:highlight>
                  <a:srgbClr val="FFFFFF"/>
                </a:highlight>
              </a:rPr>
              <a:t>Restage with zero downtime(). [</a:t>
            </a:r>
            <a:r>
              <a:rPr lang="en" sz="1050" u="sng">
                <a:solidFill>
                  <a:schemeClr val="hlink"/>
                </a:solidFill>
                <a:highlight>
                  <a:srgbClr val="FFFFFF"/>
                </a:highlight>
                <a:hlinkClick r:id="rId7"/>
              </a:rPr>
              <a:t>link</a:t>
            </a:r>
            <a:r>
              <a:rPr lang="en" sz="1050">
                <a:solidFill>
                  <a:srgbClr val="333333"/>
                </a:solidFill>
                <a:highlight>
                  <a:srgbClr val="FFFFFF"/>
                </a:highlight>
              </a:rPr>
              <a:t>]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156763bc8aa_1_257"/>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lnSpc>
                <a:spcPct val="125000"/>
              </a:lnSpc>
              <a:spcBef>
                <a:spcPts val="0"/>
              </a:spcBef>
              <a:spcAft>
                <a:spcPts val="0"/>
              </a:spcAft>
              <a:buNone/>
            </a:pPr>
            <a:r>
              <a:rPr b="0" lang="en" sz="2100">
                <a:solidFill>
                  <a:schemeClr val="accent1"/>
                </a:solidFill>
              </a:rPr>
              <a:t>Business Continuity</a:t>
            </a:r>
            <a:r>
              <a:rPr b="0" lang="en">
                <a:solidFill>
                  <a:schemeClr val="accent1"/>
                </a:solidFill>
              </a:rPr>
              <a:t>--</a:t>
            </a:r>
            <a:r>
              <a:rPr b="0" lang="en" sz="2100">
                <a:solidFill>
                  <a:schemeClr val="accent1"/>
                </a:solidFill>
              </a:rPr>
              <a:t>Migrate WebDav to External Blob Storage</a:t>
            </a:r>
            <a:r>
              <a:rPr b="0" lang="en">
                <a:solidFill>
                  <a:schemeClr val="accent1"/>
                </a:solidFill>
              </a:rPr>
              <a:t> </a:t>
            </a:r>
            <a:endParaRPr b="0">
              <a:solidFill>
                <a:schemeClr val="accent1"/>
              </a:solidFill>
            </a:endParaRPr>
          </a:p>
        </p:txBody>
      </p:sp>
      <p:sp>
        <p:nvSpPr>
          <p:cNvPr id="852" name="Google Shape;852;g156763bc8aa_1_257"/>
          <p:cNvSpPr txBox="1"/>
          <p:nvPr/>
        </p:nvSpPr>
        <p:spPr>
          <a:xfrm>
            <a:off x="546600" y="857250"/>
            <a:ext cx="7365000" cy="23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Improving Efficiency &amp; Reliability:</a:t>
            </a:r>
            <a:endParaRPr/>
          </a:p>
          <a:p>
            <a:pPr indent="-317500" lvl="0" marL="457200" rtl="0" algn="l">
              <a:spcBef>
                <a:spcPts val="0"/>
              </a:spcBef>
              <a:spcAft>
                <a:spcPts val="0"/>
              </a:spcAft>
              <a:buSzPts val="1400"/>
              <a:buChar char="●"/>
            </a:pPr>
            <a:r>
              <a:rPr lang="en" sz="1050">
                <a:solidFill>
                  <a:srgbClr val="333333"/>
                </a:solidFill>
                <a:highlight>
                  <a:srgbClr val="FFFFFF"/>
                </a:highlight>
              </a:rPr>
              <a:t>Using internal blobstore == NFS running on VM.</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Decrease platform upgrade times while increasing availability.</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            -- NFS VM is not HA (single point of failure)</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            -- Large NFS persistent disks leads to long upgrade times</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            -- Long upgrade times lead to dev outages and potential issues with auto scaling/healing</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Decrease backup time and reduce outage(cloud controller[CC] lock).</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CC response time(sometime, backend ccdb is one of the bottlenecks of CAPI performance).</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Locked CC leads to dev outages(no app pushes, no delete, no autoscale)</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Possible to do more backups to meet or increase Recovery Point Objectives(RPO)</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45720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156763bc8aa_1_248"/>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lnSpc>
                <a:spcPct val="125000"/>
              </a:lnSpc>
              <a:spcBef>
                <a:spcPts val="0"/>
              </a:spcBef>
              <a:spcAft>
                <a:spcPts val="0"/>
              </a:spcAft>
              <a:buNone/>
            </a:pPr>
            <a:r>
              <a:rPr b="0" lang="en" sz="2100">
                <a:solidFill>
                  <a:schemeClr val="accent1"/>
                </a:solidFill>
              </a:rPr>
              <a:t>Platform as a Product</a:t>
            </a:r>
            <a:r>
              <a:rPr b="0" lang="en">
                <a:solidFill>
                  <a:schemeClr val="accent1"/>
                </a:solidFill>
              </a:rPr>
              <a:t>--</a:t>
            </a:r>
            <a:r>
              <a:rPr b="0" lang="en" sz="2100">
                <a:solidFill>
                  <a:schemeClr val="accent1"/>
                </a:solidFill>
              </a:rPr>
              <a:t>Optimize DevOps Practice</a:t>
            </a:r>
            <a:endParaRPr b="0">
              <a:solidFill>
                <a:schemeClr val="accent1"/>
              </a:solidFill>
            </a:endParaRPr>
          </a:p>
        </p:txBody>
      </p:sp>
      <p:sp>
        <p:nvSpPr>
          <p:cNvPr id="858" name="Google Shape;858;g156763bc8aa_1_248"/>
          <p:cNvSpPr txBox="1"/>
          <p:nvPr/>
        </p:nvSpPr>
        <p:spPr>
          <a:xfrm>
            <a:off x="334350" y="588400"/>
            <a:ext cx="7365000" cy="11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Observed:</a:t>
            </a:r>
            <a:endParaRPr/>
          </a:p>
          <a:p>
            <a:pPr indent="-317500" lvl="0" marL="457200" rtl="0" algn="l">
              <a:spcBef>
                <a:spcPts val="0"/>
              </a:spcBef>
              <a:spcAft>
                <a:spcPts val="0"/>
              </a:spcAft>
              <a:buSzPts val="1400"/>
              <a:buChar char="●"/>
            </a:pPr>
            <a:r>
              <a:rPr lang="en" sz="1050">
                <a:solidFill>
                  <a:srgbClr val="333333"/>
                </a:solidFill>
                <a:highlight>
                  <a:srgbClr val="FFFFFF"/>
                </a:highlight>
              </a:rPr>
              <a:t>Shared repository for both source code and deployment manifest(configuration files).</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Fresh building required for each deployment.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Pull request/merge required  for each environment promotion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Font typeface="Arial"/>
              <a:buChar char="●"/>
            </a:pPr>
            <a:r>
              <a:rPr lang="en" sz="1050">
                <a:solidFill>
                  <a:srgbClr val="333333"/>
                </a:solidFill>
                <a:highlight>
                  <a:srgbClr val="FFFFFF"/>
                </a:highlight>
              </a:rPr>
              <a:t>There exists plaintext secret/password in repository</a:t>
            </a:r>
            <a:endParaRPr sz="1050">
              <a:solidFill>
                <a:srgbClr val="333333"/>
              </a:solidFill>
              <a:highlight>
                <a:srgbClr val="FFFFFF"/>
              </a:highlight>
            </a:endParaRPr>
          </a:p>
        </p:txBody>
      </p:sp>
      <p:sp>
        <p:nvSpPr>
          <p:cNvPr id="859" name="Google Shape;859;g156763bc8aa_1_248"/>
          <p:cNvSpPr txBox="1"/>
          <p:nvPr/>
        </p:nvSpPr>
        <p:spPr>
          <a:xfrm>
            <a:off x="334350" y="1632200"/>
            <a:ext cx="5757300" cy="14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Recommendations</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Separate configuration(deployment) repository from source code repository</a:t>
            </a:r>
            <a:r>
              <a:rPr lang="en" sz="1050">
                <a:solidFill>
                  <a:srgbClr val="333333"/>
                </a:solidFill>
                <a:highlight>
                  <a:srgbClr val="FFFFFF"/>
                </a:highlight>
              </a:rPr>
              <a:t>.[</a:t>
            </a:r>
            <a:r>
              <a:rPr lang="en" sz="1050" u="sng">
                <a:solidFill>
                  <a:schemeClr val="hlink"/>
                </a:solidFill>
                <a:highlight>
                  <a:srgbClr val="FFFFFF"/>
                </a:highlight>
                <a:hlinkClick r:id="rId3"/>
              </a:rPr>
              <a:t>link</a:t>
            </a:r>
            <a:r>
              <a:rPr lang="en" sz="1050">
                <a:solidFill>
                  <a:srgbClr val="333333"/>
                </a:solidFill>
                <a:highlight>
                  <a:srgbClr val="FFFFFF"/>
                </a:highlight>
              </a:rPr>
              <a: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Separate developer </a:t>
            </a:r>
            <a:r>
              <a:rPr lang="en" sz="1050">
                <a:solidFill>
                  <a:srgbClr val="333333"/>
                </a:solidFill>
                <a:highlight>
                  <a:srgbClr val="FFFFFF"/>
                </a:highlight>
              </a:rPr>
              <a:t>concerns</a:t>
            </a:r>
            <a:r>
              <a:rPr lang="en" sz="1050">
                <a:solidFill>
                  <a:srgbClr val="333333"/>
                </a:solidFill>
                <a:highlight>
                  <a:srgbClr val="FFFFFF"/>
                </a:highlight>
              </a:rPr>
              <a:t> from operational maintenance and security.</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Use such tools as Hashicorp vault or credhub to manage secrets</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Use individual file or directory to manage various tenancy (in a GitOps way).[</a:t>
            </a:r>
            <a:r>
              <a:rPr lang="en" sz="1050" u="sng">
                <a:solidFill>
                  <a:schemeClr val="hlink"/>
                </a:solidFill>
                <a:highlight>
                  <a:srgbClr val="FFFFFF"/>
                </a:highlight>
                <a:hlinkClick r:id="rId4"/>
              </a:rPr>
              <a:t>link</a:t>
            </a:r>
            <a:r>
              <a:rPr lang="en" sz="1050">
                <a:solidFill>
                  <a:srgbClr val="333333"/>
                </a:solidFill>
                <a:highlight>
                  <a:srgbClr val="FFFFFF"/>
                </a:highlight>
              </a:rPr>
              <a: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Easy to </a:t>
            </a:r>
            <a:r>
              <a:rPr lang="en" sz="1050">
                <a:solidFill>
                  <a:srgbClr val="333333"/>
                </a:solidFill>
                <a:highlight>
                  <a:srgbClr val="FFFFFF"/>
                </a:highlight>
              </a:rPr>
              <a:t>prompt</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 Easy to add extra deployment env, such as hotfix.</a:t>
            </a:r>
            <a:endParaRPr sz="1050">
              <a:solidFill>
                <a:srgbClr val="333333"/>
              </a:solidFill>
              <a:highlight>
                <a:srgbClr val="FFFFFF"/>
              </a:highlight>
            </a:endParaRPr>
          </a:p>
        </p:txBody>
      </p:sp>
      <p:pic>
        <p:nvPicPr>
          <p:cNvPr id="860" name="Google Shape;860;g156763bc8aa_1_248"/>
          <p:cNvPicPr preferRelativeResize="0"/>
          <p:nvPr/>
        </p:nvPicPr>
        <p:blipFill>
          <a:blip r:embed="rId5">
            <a:alphaModFix/>
          </a:blip>
          <a:stretch>
            <a:fillRect/>
          </a:stretch>
        </p:blipFill>
        <p:spPr>
          <a:xfrm>
            <a:off x="540525" y="3089000"/>
            <a:ext cx="4316851" cy="1197250"/>
          </a:xfrm>
          <a:prstGeom prst="rect">
            <a:avLst/>
          </a:prstGeom>
          <a:noFill/>
          <a:ln>
            <a:noFill/>
          </a:ln>
        </p:spPr>
      </p:pic>
      <p:pic>
        <p:nvPicPr>
          <p:cNvPr id="861" name="Google Shape;861;g156763bc8aa_1_248"/>
          <p:cNvPicPr preferRelativeResize="0"/>
          <p:nvPr/>
        </p:nvPicPr>
        <p:blipFill>
          <a:blip r:embed="rId6">
            <a:alphaModFix/>
          </a:blip>
          <a:stretch>
            <a:fillRect/>
          </a:stretch>
        </p:blipFill>
        <p:spPr>
          <a:xfrm>
            <a:off x="6876700" y="1543046"/>
            <a:ext cx="1663125" cy="2879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156763bc8aa_1_218"/>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lnSpc>
                <a:spcPct val="125000"/>
              </a:lnSpc>
              <a:spcBef>
                <a:spcPts val="0"/>
              </a:spcBef>
              <a:spcAft>
                <a:spcPts val="0"/>
              </a:spcAft>
              <a:buNone/>
            </a:pPr>
            <a:r>
              <a:rPr b="0" lang="en" sz="2100">
                <a:solidFill>
                  <a:schemeClr val="accent1"/>
                </a:solidFill>
              </a:rPr>
              <a:t>Business Continuity</a:t>
            </a:r>
            <a:r>
              <a:rPr b="0" lang="en">
                <a:solidFill>
                  <a:schemeClr val="accent1"/>
                </a:solidFill>
              </a:rPr>
              <a:t>--Http Health Check for Applications  </a:t>
            </a:r>
            <a:endParaRPr b="0">
              <a:solidFill>
                <a:schemeClr val="accent1"/>
              </a:solidFill>
            </a:endParaRPr>
          </a:p>
        </p:txBody>
      </p:sp>
      <p:sp>
        <p:nvSpPr>
          <p:cNvPr id="867" name="Google Shape;867;g156763bc8aa_1_218"/>
          <p:cNvSpPr txBox="1"/>
          <p:nvPr/>
        </p:nvSpPr>
        <p:spPr>
          <a:xfrm>
            <a:off x="4490050" y="982975"/>
            <a:ext cx="4042500" cy="206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Recommendations</a:t>
            </a:r>
            <a:r>
              <a:rPr lang="en"/>
              <a:t>:</a:t>
            </a:r>
            <a:endParaRPr/>
          </a:p>
          <a:p>
            <a:pPr indent="-304800" lvl="0" marL="457200" rtl="0" algn="l">
              <a:lnSpc>
                <a:spcPct val="114705"/>
              </a:lnSpc>
              <a:spcBef>
                <a:spcPts val="0"/>
              </a:spcBef>
              <a:spcAft>
                <a:spcPts val="0"/>
              </a:spcAft>
              <a:buSzPts val="1200"/>
              <a:buChar char="●"/>
            </a:pPr>
            <a:r>
              <a:rPr lang="en" sz="1200"/>
              <a:t>Configure </a:t>
            </a:r>
            <a:r>
              <a:rPr lang="en" sz="1200"/>
              <a:t>BIG-IP DNS HTTP health monitor.[</a:t>
            </a:r>
            <a:r>
              <a:rPr lang="en" sz="1200" u="sng">
                <a:solidFill>
                  <a:schemeClr val="hlink"/>
                </a:solidFill>
                <a:hlinkClick r:id="rId3"/>
              </a:rPr>
              <a:t>link</a:t>
            </a:r>
            <a:r>
              <a:rPr lang="en" sz="1200"/>
              <a:t>]</a:t>
            </a:r>
            <a:endParaRPr sz="1200"/>
          </a:p>
          <a:p>
            <a:pPr indent="-304800" lvl="0" marL="457200" rtl="0" algn="l">
              <a:lnSpc>
                <a:spcPct val="114705"/>
              </a:lnSpc>
              <a:spcBef>
                <a:spcPts val="0"/>
              </a:spcBef>
              <a:spcAft>
                <a:spcPts val="0"/>
              </a:spcAft>
              <a:buSzPts val="1200"/>
              <a:buChar char="●"/>
            </a:pPr>
            <a:r>
              <a:rPr lang="en" sz="1200"/>
              <a:t>Apps expose health check endpoint /healthz</a:t>
            </a:r>
            <a:endParaRPr sz="1200"/>
          </a:p>
          <a:p>
            <a:pPr indent="-304800" lvl="0" marL="457200" rtl="0" algn="l">
              <a:lnSpc>
                <a:spcPct val="114705"/>
              </a:lnSpc>
              <a:spcBef>
                <a:spcPts val="0"/>
              </a:spcBef>
              <a:spcAft>
                <a:spcPts val="0"/>
              </a:spcAft>
              <a:buSzPts val="1200"/>
              <a:buChar char="●"/>
            </a:pPr>
            <a:r>
              <a:rPr lang="en" sz="1200"/>
              <a:t>--Just response “200 OK” </a:t>
            </a:r>
            <a:endParaRPr sz="1200"/>
          </a:p>
          <a:p>
            <a:pPr indent="-304800" lvl="0" marL="457200" rtl="0" algn="l">
              <a:lnSpc>
                <a:spcPct val="114705"/>
              </a:lnSpc>
              <a:spcBef>
                <a:spcPts val="0"/>
              </a:spcBef>
              <a:spcAft>
                <a:spcPts val="0"/>
              </a:spcAft>
              <a:buSzPts val="1200"/>
              <a:buChar char="●"/>
            </a:pPr>
            <a:r>
              <a:rPr lang="en" sz="1200"/>
              <a:t>For existed apps or a series of apps, consider using app-sentinel as a sidecar for health check.[</a:t>
            </a:r>
            <a:r>
              <a:rPr lang="en" sz="1200" u="sng">
                <a:solidFill>
                  <a:schemeClr val="hlink"/>
                </a:solidFill>
                <a:hlinkClick r:id="rId4"/>
              </a:rPr>
              <a:t>link</a:t>
            </a:r>
            <a:r>
              <a:rPr lang="en" sz="1200"/>
              <a:t>]</a:t>
            </a:r>
            <a:endParaRPr sz="1200"/>
          </a:p>
          <a:p>
            <a:pPr indent="-304800" lvl="0" marL="457200" rtl="0" algn="l">
              <a:lnSpc>
                <a:spcPct val="114705"/>
              </a:lnSpc>
              <a:spcBef>
                <a:spcPts val="0"/>
              </a:spcBef>
              <a:spcAft>
                <a:spcPts val="0"/>
              </a:spcAft>
              <a:buSzPts val="1200"/>
              <a:buChar char="●"/>
            </a:pPr>
            <a:r>
              <a:rPr lang="en" sz="1200"/>
              <a:t>Or GTM probes apps directory as long as apps response “200 OK”</a:t>
            </a:r>
            <a:endParaRPr sz="1200"/>
          </a:p>
        </p:txBody>
      </p:sp>
      <p:sp>
        <p:nvSpPr>
          <p:cNvPr id="868" name="Google Shape;868;g156763bc8aa_1_218"/>
          <p:cNvSpPr/>
          <p:nvPr/>
        </p:nvSpPr>
        <p:spPr>
          <a:xfrm>
            <a:off x="2051700" y="656438"/>
            <a:ext cx="756900" cy="261900"/>
          </a:xfrm>
          <a:prstGeom prst="roundRect">
            <a:avLst>
              <a:gd fmla="val 16667" name="adj"/>
            </a:avLst>
          </a:prstGeom>
          <a:solidFill>
            <a:srgbClr val="00C1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GTM</a:t>
            </a:r>
            <a:endParaRPr>
              <a:solidFill>
                <a:schemeClr val="lt1"/>
              </a:solidFill>
            </a:endParaRPr>
          </a:p>
        </p:txBody>
      </p:sp>
      <p:sp>
        <p:nvSpPr>
          <p:cNvPr id="869" name="Google Shape;869;g156763bc8aa_1_218"/>
          <p:cNvSpPr/>
          <p:nvPr/>
        </p:nvSpPr>
        <p:spPr>
          <a:xfrm>
            <a:off x="798075" y="1822275"/>
            <a:ext cx="1372500" cy="17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156763bc8aa_1_218"/>
          <p:cNvSpPr/>
          <p:nvPr/>
        </p:nvSpPr>
        <p:spPr>
          <a:xfrm>
            <a:off x="1204875" y="2023650"/>
            <a:ext cx="558900" cy="205200"/>
          </a:xfrm>
          <a:prstGeom prst="roundRect">
            <a:avLst>
              <a:gd fmla="val 16667" name="adj"/>
            </a:avLst>
          </a:prstGeom>
          <a:solidFill>
            <a:srgbClr val="00C1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LTM</a:t>
            </a:r>
            <a:endParaRPr sz="1200">
              <a:solidFill>
                <a:schemeClr val="lt1"/>
              </a:solidFill>
            </a:endParaRPr>
          </a:p>
        </p:txBody>
      </p:sp>
      <p:sp>
        <p:nvSpPr>
          <p:cNvPr id="871" name="Google Shape;871;g156763bc8aa_1_218"/>
          <p:cNvSpPr/>
          <p:nvPr/>
        </p:nvSpPr>
        <p:spPr>
          <a:xfrm>
            <a:off x="933900" y="2377200"/>
            <a:ext cx="1117800" cy="106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156763bc8aa_1_218"/>
          <p:cNvSpPr/>
          <p:nvPr/>
        </p:nvSpPr>
        <p:spPr>
          <a:xfrm>
            <a:off x="1213350" y="2515625"/>
            <a:ext cx="558900" cy="2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FooApp</a:t>
            </a:r>
            <a:endParaRPr sz="700"/>
          </a:p>
          <a:p>
            <a:pPr indent="0" lvl="0" marL="0" rtl="0" algn="l">
              <a:spcBef>
                <a:spcPts val="0"/>
              </a:spcBef>
              <a:spcAft>
                <a:spcPts val="0"/>
              </a:spcAft>
              <a:buNone/>
            </a:pPr>
            <a:r>
              <a:rPr lang="en" sz="700"/>
              <a:t>/healthz</a:t>
            </a:r>
            <a:endParaRPr sz="700"/>
          </a:p>
        </p:txBody>
      </p:sp>
      <p:sp>
        <p:nvSpPr>
          <p:cNvPr id="873" name="Google Shape;873;g156763bc8aa_1_218"/>
          <p:cNvSpPr/>
          <p:nvPr/>
        </p:nvSpPr>
        <p:spPr>
          <a:xfrm>
            <a:off x="1128600" y="3007600"/>
            <a:ext cx="728400" cy="205200"/>
          </a:xfrm>
          <a:prstGeom prst="roundRect">
            <a:avLst>
              <a:gd fmla="val 16667" name="adj"/>
            </a:avLst>
          </a:prstGeom>
          <a:solidFill>
            <a:schemeClr val="lt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700"/>
              <a:t>app-sentinel</a:t>
            </a:r>
            <a:endParaRPr sz="700"/>
          </a:p>
          <a:p>
            <a:pPr indent="0" lvl="0" marL="0" marR="0" rtl="0" algn="l">
              <a:lnSpc>
                <a:spcPct val="100000"/>
              </a:lnSpc>
              <a:spcBef>
                <a:spcPts val="0"/>
              </a:spcBef>
              <a:spcAft>
                <a:spcPts val="0"/>
              </a:spcAft>
              <a:buNone/>
            </a:pPr>
            <a:r>
              <a:t/>
            </a:r>
            <a:endParaRPr sz="700"/>
          </a:p>
        </p:txBody>
      </p:sp>
      <p:sp>
        <p:nvSpPr>
          <p:cNvPr id="874" name="Google Shape;874;g156763bc8aa_1_218"/>
          <p:cNvSpPr/>
          <p:nvPr/>
        </p:nvSpPr>
        <p:spPr>
          <a:xfrm>
            <a:off x="1204875" y="3707325"/>
            <a:ext cx="507000" cy="2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DC1</a:t>
            </a:r>
            <a:endParaRPr b="1" sz="1000"/>
          </a:p>
        </p:txBody>
      </p:sp>
      <p:sp>
        <p:nvSpPr>
          <p:cNvPr id="875" name="Google Shape;875;g156763bc8aa_1_218"/>
          <p:cNvSpPr/>
          <p:nvPr/>
        </p:nvSpPr>
        <p:spPr>
          <a:xfrm>
            <a:off x="2424725" y="1817400"/>
            <a:ext cx="1372500" cy="17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156763bc8aa_1_218"/>
          <p:cNvSpPr/>
          <p:nvPr/>
        </p:nvSpPr>
        <p:spPr>
          <a:xfrm>
            <a:off x="2831525" y="2018775"/>
            <a:ext cx="558900" cy="205200"/>
          </a:xfrm>
          <a:prstGeom prst="roundRect">
            <a:avLst>
              <a:gd fmla="val 16667" name="adj"/>
            </a:avLst>
          </a:prstGeom>
          <a:solidFill>
            <a:srgbClr val="00C1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rPr>
              <a:t>LTM</a:t>
            </a:r>
            <a:endParaRPr sz="1200">
              <a:solidFill>
                <a:schemeClr val="lt1"/>
              </a:solidFill>
            </a:endParaRPr>
          </a:p>
        </p:txBody>
      </p:sp>
      <p:sp>
        <p:nvSpPr>
          <p:cNvPr id="877" name="Google Shape;877;g156763bc8aa_1_218"/>
          <p:cNvSpPr/>
          <p:nvPr/>
        </p:nvSpPr>
        <p:spPr>
          <a:xfrm>
            <a:off x="2560550" y="2372325"/>
            <a:ext cx="1117800" cy="106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156763bc8aa_1_218"/>
          <p:cNvSpPr/>
          <p:nvPr/>
        </p:nvSpPr>
        <p:spPr>
          <a:xfrm>
            <a:off x="2840000" y="2510750"/>
            <a:ext cx="558900" cy="2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FooApp</a:t>
            </a:r>
            <a:endParaRPr sz="700"/>
          </a:p>
          <a:p>
            <a:pPr indent="0" lvl="0" marL="0" rtl="0" algn="l">
              <a:spcBef>
                <a:spcPts val="0"/>
              </a:spcBef>
              <a:spcAft>
                <a:spcPts val="0"/>
              </a:spcAft>
              <a:buNone/>
            </a:pPr>
            <a:r>
              <a:rPr lang="en" sz="700"/>
              <a:t>/healthz</a:t>
            </a:r>
            <a:endParaRPr sz="700"/>
          </a:p>
        </p:txBody>
      </p:sp>
      <p:sp>
        <p:nvSpPr>
          <p:cNvPr id="879" name="Google Shape;879;g156763bc8aa_1_218"/>
          <p:cNvSpPr/>
          <p:nvPr/>
        </p:nvSpPr>
        <p:spPr>
          <a:xfrm>
            <a:off x="2755250" y="3002725"/>
            <a:ext cx="728400" cy="205200"/>
          </a:xfrm>
          <a:prstGeom prst="roundRect">
            <a:avLst>
              <a:gd fmla="val 16667" name="adj"/>
            </a:avLst>
          </a:prstGeom>
          <a:solidFill>
            <a:schemeClr val="lt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700"/>
              <a:t>app-sentinel</a:t>
            </a:r>
            <a:endParaRPr sz="700"/>
          </a:p>
          <a:p>
            <a:pPr indent="0" lvl="0" marL="0" marR="0" rtl="0" algn="l">
              <a:lnSpc>
                <a:spcPct val="100000"/>
              </a:lnSpc>
              <a:spcBef>
                <a:spcPts val="0"/>
              </a:spcBef>
              <a:spcAft>
                <a:spcPts val="0"/>
              </a:spcAft>
              <a:buNone/>
            </a:pPr>
            <a:r>
              <a:t/>
            </a:r>
            <a:endParaRPr sz="700"/>
          </a:p>
        </p:txBody>
      </p:sp>
      <p:sp>
        <p:nvSpPr>
          <p:cNvPr id="880" name="Google Shape;880;g156763bc8aa_1_218"/>
          <p:cNvSpPr/>
          <p:nvPr/>
        </p:nvSpPr>
        <p:spPr>
          <a:xfrm>
            <a:off x="2831525" y="3702450"/>
            <a:ext cx="507000" cy="20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DC2</a:t>
            </a:r>
            <a:endParaRPr b="1" sz="1000"/>
          </a:p>
        </p:txBody>
      </p:sp>
      <p:cxnSp>
        <p:nvCxnSpPr>
          <p:cNvPr id="881" name="Google Shape;881;g156763bc8aa_1_218"/>
          <p:cNvCxnSpPr>
            <a:stCxn id="868" idx="2"/>
            <a:endCxn id="870" idx="0"/>
          </p:cNvCxnSpPr>
          <p:nvPr/>
        </p:nvCxnSpPr>
        <p:spPr>
          <a:xfrm flipH="1">
            <a:off x="1484250" y="918338"/>
            <a:ext cx="945900" cy="1105200"/>
          </a:xfrm>
          <a:prstGeom prst="straightConnector1">
            <a:avLst/>
          </a:prstGeom>
          <a:noFill/>
          <a:ln cap="flat" cmpd="sng" w="9525">
            <a:solidFill>
              <a:schemeClr val="dk2"/>
            </a:solidFill>
            <a:prstDash val="solid"/>
            <a:round/>
            <a:headEnd len="med" w="med" type="none"/>
            <a:tailEnd len="med" w="med" type="triangle"/>
          </a:ln>
        </p:spPr>
      </p:cxnSp>
      <p:cxnSp>
        <p:nvCxnSpPr>
          <p:cNvPr id="882" name="Google Shape;882;g156763bc8aa_1_218"/>
          <p:cNvCxnSpPr>
            <a:stCxn id="868" idx="2"/>
            <a:endCxn id="876" idx="0"/>
          </p:cNvCxnSpPr>
          <p:nvPr/>
        </p:nvCxnSpPr>
        <p:spPr>
          <a:xfrm>
            <a:off x="2430150" y="918338"/>
            <a:ext cx="680700" cy="1100400"/>
          </a:xfrm>
          <a:prstGeom prst="straightConnector1">
            <a:avLst/>
          </a:prstGeom>
          <a:noFill/>
          <a:ln cap="flat" cmpd="sng" w="9525">
            <a:solidFill>
              <a:schemeClr val="dk2"/>
            </a:solidFill>
            <a:prstDash val="solid"/>
            <a:round/>
            <a:headEnd len="med" w="med" type="none"/>
            <a:tailEnd len="med" w="med" type="triangle"/>
          </a:ln>
        </p:spPr>
      </p:cxnSp>
      <p:sp>
        <p:nvSpPr>
          <p:cNvPr id="883" name="Google Shape;883;g156763bc8aa_1_218"/>
          <p:cNvSpPr txBox="1"/>
          <p:nvPr/>
        </p:nvSpPr>
        <p:spPr>
          <a:xfrm rot="-2963604">
            <a:off x="1058908" y="1299669"/>
            <a:ext cx="1403985" cy="29236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fooapp.dc1.dbs.com/healthz</a:t>
            </a:r>
            <a:endParaRPr b="1" sz="700"/>
          </a:p>
        </p:txBody>
      </p:sp>
      <p:sp>
        <p:nvSpPr>
          <p:cNvPr id="884" name="Google Shape;884;g156763bc8aa_1_218"/>
          <p:cNvSpPr txBox="1"/>
          <p:nvPr/>
        </p:nvSpPr>
        <p:spPr>
          <a:xfrm rot="3512254">
            <a:off x="2195735" y="1312497"/>
            <a:ext cx="1412807" cy="2925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fooapp.dc2.dbs.com/healthz</a:t>
            </a:r>
            <a:endParaRPr b="1"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g156763bc8aa_1_183"/>
          <p:cNvSpPr txBox="1"/>
          <p:nvPr>
            <p:ph type="title"/>
          </p:nvPr>
        </p:nvSpPr>
        <p:spPr>
          <a:xfrm>
            <a:off x="434970" y="309563"/>
            <a:ext cx="8253000" cy="285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sz="1400">
              <a:solidFill>
                <a:schemeClr val="accent1"/>
              </a:solidFill>
            </a:endParaRPr>
          </a:p>
          <a:p>
            <a:pPr indent="0" lvl="0" marL="0" rtl="0" algn="l">
              <a:spcBef>
                <a:spcPts val="0"/>
              </a:spcBef>
              <a:spcAft>
                <a:spcPts val="0"/>
              </a:spcAft>
              <a:buNone/>
            </a:pPr>
            <a:r>
              <a:rPr lang="en">
                <a:solidFill>
                  <a:schemeClr val="accent1"/>
                </a:solidFill>
              </a:rPr>
              <a:t>Performance Optimization</a:t>
            </a:r>
            <a:r>
              <a:rPr lang="en" sz="1400">
                <a:solidFill>
                  <a:schemeClr val="accent1"/>
                </a:solidFill>
              </a:rPr>
              <a:t>--</a:t>
            </a:r>
            <a:r>
              <a:rPr lang="en">
                <a:solidFill>
                  <a:schemeClr val="accent1"/>
                </a:solidFill>
              </a:rPr>
              <a:t>C2C Network</a:t>
            </a:r>
            <a:endParaRPr/>
          </a:p>
        </p:txBody>
      </p:sp>
      <p:sp>
        <p:nvSpPr>
          <p:cNvPr id="890" name="Google Shape;890;g156763bc8aa_1_183"/>
          <p:cNvSpPr txBox="1"/>
          <p:nvPr>
            <p:ph idx="3" type="body"/>
          </p:nvPr>
        </p:nvSpPr>
        <p:spPr>
          <a:xfrm>
            <a:off x="6286947" y="1274766"/>
            <a:ext cx="1505400" cy="223800"/>
          </a:xfrm>
          <a:prstGeom prst="rect">
            <a:avLst/>
          </a:prstGeom>
        </p:spPr>
        <p:txBody>
          <a:bodyPr anchorCtr="0" anchor="b" bIns="0" lIns="0" spcFirstLastPara="1" rIns="0" wrap="square" tIns="0">
            <a:noAutofit/>
          </a:bodyPr>
          <a:lstStyle/>
          <a:p>
            <a:pPr indent="0" lvl="0" marL="0" rtl="0" algn="l">
              <a:spcBef>
                <a:spcPts val="1400"/>
              </a:spcBef>
              <a:spcAft>
                <a:spcPts val="0"/>
              </a:spcAft>
              <a:buNone/>
            </a:pPr>
            <a:r>
              <a:rPr lang="en"/>
              <a:t>Observed</a:t>
            </a:r>
            <a:endParaRPr/>
          </a:p>
        </p:txBody>
      </p:sp>
      <p:sp>
        <p:nvSpPr>
          <p:cNvPr id="891" name="Google Shape;891;g156763bc8aa_1_183"/>
          <p:cNvSpPr txBox="1"/>
          <p:nvPr>
            <p:ph idx="4" type="body"/>
          </p:nvPr>
        </p:nvSpPr>
        <p:spPr>
          <a:xfrm>
            <a:off x="6154297" y="2972277"/>
            <a:ext cx="1505400" cy="223800"/>
          </a:xfrm>
          <a:prstGeom prst="rect">
            <a:avLst/>
          </a:prstGeom>
        </p:spPr>
        <p:txBody>
          <a:bodyPr anchorCtr="0" anchor="b" bIns="0" lIns="0" spcFirstLastPara="1" rIns="0" wrap="square" tIns="0">
            <a:noAutofit/>
          </a:bodyPr>
          <a:lstStyle/>
          <a:p>
            <a:pPr indent="0" lvl="0" marL="0" rtl="0" algn="l">
              <a:spcBef>
                <a:spcPts val="1400"/>
              </a:spcBef>
              <a:spcAft>
                <a:spcPts val="0"/>
              </a:spcAft>
              <a:buNone/>
            </a:pPr>
            <a:r>
              <a:rPr lang="en"/>
              <a:t>Recommended</a:t>
            </a:r>
            <a:endParaRPr/>
          </a:p>
        </p:txBody>
      </p:sp>
      <p:pic>
        <p:nvPicPr>
          <p:cNvPr id="892" name="Google Shape;892;g156763bc8aa_1_183"/>
          <p:cNvPicPr preferRelativeResize="0"/>
          <p:nvPr/>
        </p:nvPicPr>
        <p:blipFill>
          <a:blip r:embed="rId3">
            <a:alphaModFix/>
          </a:blip>
          <a:stretch>
            <a:fillRect/>
          </a:stretch>
        </p:blipFill>
        <p:spPr>
          <a:xfrm>
            <a:off x="7125163" y="1274775"/>
            <a:ext cx="1754875" cy="1526494"/>
          </a:xfrm>
          <a:prstGeom prst="rect">
            <a:avLst/>
          </a:prstGeom>
          <a:noFill/>
          <a:ln>
            <a:noFill/>
          </a:ln>
        </p:spPr>
      </p:pic>
      <p:pic>
        <p:nvPicPr>
          <p:cNvPr id="893" name="Google Shape;893;g156763bc8aa_1_183"/>
          <p:cNvPicPr preferRelativeResize="0"/>
          <p:nvPr/>
        </p:nvPicPr>
        <p:blipFill>
          <a:blip r:embed="rId4">
            <a:alphaModFix/>
          </a:blip>
          <a:stretch>
            <a:fillRect/>
          </a:stretch>
        </p:blipFill>
        <p:spPr>
          <a:xfrm>
            <a:off x="7203000" y="2972275"/>
            <a:ext cx="1754850" cy="1513867"/>
          </a:xfrm>
          <a:prstGeom prst="rect">
            <a:avLst/>
          </a:prstGeom>
          <a:noFill/>
          <a:ln>
            <a:noFill/>
          </a:ln>
        </p:spPr>
      </p:pic>
      <p:sp>
        <p:nvSpPr>
          <p:cNvPr id="894" name="Google Shape;894;g156763bc8aa_1_183"/>
          <p:cNvSpPr txBox="1"/>
          <p:nvPr/>
        </p:nvSpPr>
        <p:spPr>
          <a:xfrm>
            <a:off x="70750" y="771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u</a:t>
            </a:r>
            <a:r>
              <a:rPr lang="en"/>
              <a:t>Ms inter-invocation</a:t>
            </a:r>
            <a:endParaRPr/>
          </a:p>
        </p:txBody>
      </p:sp>
      <p:sp>
        <p:nvSpPr>
          <p:cNvPr id="895" name="Google Shape;895;g156763bc8aa_1_183"/>
          <p:cNvSpPr txBox="1"/>
          <p:nvPr/>
        </p:nvSpPr>
        <p:spPr>
          <a:xfrm>
            <a:off x="304225" y="1476450"/>
            <a:ext cx="5348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Benefits:</a:t>
            </a:r>
            <a:endParaRPr/>
          </a:p>
          <a:p>
            <a:pPr indent="-317500" lvl="0" marL="457200" rtl="0" algn="l">
              <a:spcBef>
                <a:spcPts val="0"/>
              </a:spcBef>
              <a:spcAft>
                <a:spcPts val="0"/>
              </a:spcAft>
              <a:buSzPts val="1400"/>
              <a:buChar char="●"/>
            </a:pPr>
            <a:r>
              <a:rPr lang="en"/>
              <a:t>Short-circuit the round trip and reduce the latency.</a:t>
            </a:r>
            <a:endParaRPr/>
          </a:p>
          <a:p>
            <a:pPr indent="-317500" lvl="0" marL="457200" rtl="0" algn="l">
              <a:spcBef>
                <a:spcPts val="0"/>
              </a:spcBef>
              <a:spcAft>
                <a:spcPts val="0"/>
              </a:spcAft>
              <a:buSzPts val="1400"/>
              <a:buChar char="●"/>
            </a:pPr>
            <a:r>
              <a:rPr lang="en"/>
              <a:t>Avoid the negative impact of any component failure on the traffic 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In TAS for VMs v2.13.0, developers can enable TLS for communication between app containers.[</a:t>
            </a:r>
            <a:r>
              <a:rPr lang="en" u="sng">
                <a:solidFill>
                  <a:schemeClr val="hlink"/>
                </a:solidFill>
                <a:hlinkClick r:id="rId5"/>
              </a:rPr>
              <a:t>link</a:t>
            </a:r>
            <a:r>
              <a:rPr lang="en"/>
              <a:t>]</a:t>
            </a:r>
            <a:endParaRPr/>
          </a:p>
          <a:p>
            <a:pPr indent="0" lvl="0" marL="0" rtl="0" algn="l">
              <a:spcBef>
                <a:spcPts val="0"/>
              </a:spcBef>
              <a:spcAft>
                <a:spcPts val="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5"/>
          <p:cNvSpPr txBox="1"/>
          <p:nvPr>
            <p:ph idx="1" type="body"/>
          </p:nvPr>
        </p:nvSpPr>
        <p:spPr>
          <a:xfrm>
            <a:off x="456129" y="1543050"/>
            <a:ext cx="4458900" cy="1714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200"/>
              <a:t>DBS Platform Health Check</a:t>
            </a:r>
            <a:endParaRPr sz="2200"/>
          </a:p>
          <a:p>
            <a:pPr indent="0" lvl="0" marL="0" rtl="0" algn="l">
              <a:lnSpc>
                <a:spcPct val="100000"/>
              </a:lnSpc>
              <a:spcBef>
                <a:spcPts val="0"/>
              </a:spcBef>
              <a:spcAft>
                <a:spcPts val="0"/>
              </a:spcAft>
              <a:buSzPts val="2400"/>
              <a:buNone/>
            </a:pPr>
            <a:r>
              <a:rPr b="1" lang="en"/>
              <a:t>Detailed Assessment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8"/>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500"/>
              <a:buNone/>
            </a:pPr>
            <a:r>
              <a:rPr lang="en" sz="1800">
                <a:solidFill>
                  <a:schemeClr val="dk2"/>
                </a:solidFill>
              </a:rPr>
              <a:t>The path to a high performance Platform Team is well understood...</a:t>
            </a:r>
            <a:endParaRPr sz="1800">
              <a:solidFill>
                <a:schemeClr val="dk2"/>
              </a:solidFill>
            </a:endParaRPr>
          </a:p>
        </p:txBody>
      </p:sp>
      <p:pic>
        <p:nvPicPr>
          <p:cNvPr id="906" name="Google Shape;906;p58"/>
          <p:cNvPicPr preferRelativeResize="0"/>
          <p:nvPr/>
        </p:nvPicPr>
        <p:blipFill rotWithShape="1">
          <a:blip r:embed="rId3">
            <a:alphaModFix/>
          </a:blip>
          <a:srcRect b="0" l="0" r="0" t="0"/>
          <a:stretch/>
        </p:blipFill>
        <p:spPr>
          <a:xfrm>
            <a:off x="121141" y="822775"/>
            <a:ext cx="8901719" cy="39216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9"/>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Health Check Methodology</a:t>
            </a:r>
            <a:endParaRPr/>
          </a:p>
        </p:txBody>
      </p:sp>
      <p:sp>
        <p:nvSpPr>
          <p:cNvPr id="732" name="Google Shape;732;p59"/>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What did we do?</a:t>
            </a:r>
            <a:endParaRPr/>
          </a:p>
        </p:txBody>
      </p:sp>
      <p:sp>
        <p:nvSpPr>
          <p:cNvPr id="733" name="Google Shape;733;p59"/>
          <p:cNvSpPr txBox="1"/>
          <p:nvPr>
            <p:ph idx="1" type="body"/>
          </p:nvPr>
        </p:nvSpPr>
        <p:spPr>
          <a:xfrm>
            <a:off x="462500" y="966250"/>
            <a:ext cx="8231700" cy="3663000"/>
          </a:xfrm>
          <a:prstGeom prst="rect">
            <a:avLst/>
          </a:prstGeom>
          <a:noFill/>
          <a:ln>
            <a:noFill/>
          </a:ln>
        </p:spPr>
        <p:txBody>
          <a:bodyPr anchorCtr="0" anchor="t" bIns="0" lIns="0" spcFirstLastPara="1" rIns="0" wrap="square" tIns="0">
            <a:noAutofit/>
          </a:bodyPr>
          <a:lstStyle/>
          <a:p>
            <a:pPr indent="-292100" lvl="0" marL="457200" rtl="0" algn="l">
              <a:lnSpc>
                <a:spcPct val="115000"/>
              </a:lnSpc>
              <a:spcBef>
                <a:spcPts val="0"/>
              </a:spcBef>
              <a:spcAft>
                <a:spcPts val="0"/>
              </a:spcAft>
              <a:buClr>
                <a:srgbClr val="303030"/>
              </a:buClr>
              <a:buSzPts val="1000"/>
              <a:buFont typeface="Arial"/>
              <a:buChar char="●"/>
            </a:pPr>
            <a:r>
              <a:rPr b="1" lang="en" sz="1000">
                <a:solidFill>
                  <a:srgbClr val="303030"/>
                </a:solidFill>
              </a:rPr>
              <a:t>When &amp; Where</a:t>
            </a:r>
            <a:r>
              <a:rPr lang="en" sz="1000">
                <a:solidFill>
                  <a:srgbClr val="303030"/>
                </a:solidFill>
              </a:rPr>
              <a:t>: Remotely , 5</a:t>
            </a:r>
            <a:r>
              <a:rPr baseline="30000" lang="en" sz="1000">
                <a:solidFill>
                  <a:srgbClr val="303030"/>
                </a:solidFill>
              </a:rPr>
              <a:t>th</a:t>
            </a:r>
            <a:r>
              <a:rPr lang="en" sz="1000">
                <a:solidFill>
                  <a:srgbClr val="303030"/>
                </a:solidFill>
              </a:rPr>
              <a:t> September-</a:t>
            </a:r>
            <a:r>
              <a:rPr lang="en" sz="1000">
                <a:solidFill>
                  <a:srgbClr val="303030"/>
                </a:solidFill>
              </a:rPr>
              <a:t>16</a:t>
            </a:r>
            <a:r>
              <a:rPr baseline="30000" lang="en" sz="1000">
                <a:solidFill>
                  <a:srgbClr val="303030"/>
                </a:solidFill>
              </a:rPr>
              <a:t>th</a:t>
            </a:r>
            <a:r>
              <a:rPr lang="en" sz="1000">
                <a:solidFill>
                  <a:srgbClr val="303030"/>
                </a:solidFill>
              </a:rPr>
              <a:t>  September </a:t>
            </a:r>
            <a:r>
              <a:rPr lang="en" sz="1000">
                <a:solidFill>
                  <a:srgbClr val="303030"/>
                </a:solidFill>
              </a:rPr>
              <a:t>2022</a:t>
            </a:r>
            <a:endParaRPr sz="1000">
              <a:solidFill>
                <a:srgbClr val="303030"/>
              </a:solidFill>
            </a:endParaRPr>
          </a:p>
          <a:p>
            <a:pPr indent="-292100" lvl="0" marL="457200" rtl="0" algn="l">
              <a:lnSpc>
                <a:spcPct val="115000"/>
              </a:lnSpc>
              <a:spcBef>
                <a:spcPts val="1000"/>
              </a:spcBef>
              <a:spcAft>
                <a:spcPts val="0"/>
              </a:spcAft>
              <a:buClr>
                <a:srgbClr val="303030"/>
              </a:buClr>
              <a:buSzPts val="1000"/>
              <a:buFont typeface="Arial"/>
              <a:buChar char="●"/>
            </a:pPr>
            <a:r>
              <a:rPr b="1" lang="en" sz="1000">
                <a:solidFill>
                  <a:srgbClr val="303030"/>
                </a:solidFill>
              </a:rPr>
              <a:t>Who</a:t>
            </a:r>
            <a:r>
              <a:rPr lang="en" sz="1000">
                <a:solidFill>
                  <a:srgbClr val="303030"/>
                </a:solidFill>
              </a:rPr>
              <a:t>:</a:t>
            </a:r>
            <a:endParaRPr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Shivendra Pratap Choubey, </a:t>
            </a:r>
            <a:r>
              <a:rPr i="1" lang="en" sz="1000">
                <a:solidFill>
                  <a:srgbClr val="303030"/>
                </a:solidFill>
              </a:rPr>
              <a:t>Platform Lead, DBS.</a:t>
            </a:r>
            <a:endParaRPr i="1"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Jeffrey Wang</a:t>
            </a:r>
            <a:r>
              <a:rPr i="1" lang="en" sz="1000">
                <a:solidFill>
                  <a:srgbClr val="303030"/>
                </a:solidFill>
              </a:rPr>
              <a:t>, Solutions Architect, Tanzu Labs, VMware.</a:t>
            </a:r>
            <a:endParaRPr i="1" sz="1000">
              <a:solidFill>
                <a:srgbClr val="303030"/>
              </a:solidFill>
            </a:endParaRPr>
          </a:p>
          <a:p>
            <a:pPr indent="-292100" lvl="0" marL="457200" rtl="0" algn="l">
              <a:lnSpc>
                <a:spcPct val="115000"/>
              </a:lnSpc>
              <a:spcBef>
                <a:spcPts val="1000"/>
              </a:spcBef>
              <a:spcAft>
                <a:spcPts val="0"/>
              </a:spcAft>
              <a:buClr>
                <a:srgbClr val="303030"/>
              </a:buClr>
              <a:buSzPts val="1000"/>
              <a:buFont typeface="Arial"/>
              <a:buChar char="●"/>
            </a:pPr>
            <a:r>
              <a:rPr b="1" lang="en" sz="1000">
                <a:solidFill>
                  <a:srgbClr val="303030"/>
                </a:solidFill>
              </a:rPr>
              <a:t>What</a:t>
            </a:r>
            <a:r>
              <a:rPr lang="en" sz="1000">
                <a:solidFill>
                  <a:srgbClr val="303030"/>
                </a:solidFill>
              </a:rPr>
              <a:t>:</a:t>
            </a:r>
            <a:endParaRPr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Prep work: Gathered background information and architectural detail from the Platform and App teams</a:t>
            </a:r>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Interacted with Platform operations team to understand current state of the platform.</a:t>
            </a:r>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Reviewed the disaster recovery plans with the platform team</a:t>
            </a:r>
            <a:endParaRPr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Conducted interviews with platform team, apps team, DevOps team and product owner and detailed assessment of people, process, technology, and platform architecture and mapped against VMware Pivotal Labs best practices.</a:t>
            </a:r>
            <a:endParaRPr i="1"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Ending with a review of goals, accomplishments, path forward, and overview of recommendations.</a:t>
            </a:r>
            <a:endParaRPr sz="1000">
              <a:solidFill>
                <a:srgbClr val="303030"/>
              </a:solidFill>
            </a:endParaRPr>
          </a:p>
          <a:p>
            <a:pPr indent="-292100" lvl="0" marL="457200" rtl="0" algn="l">
              <a:lnSpc>
                <a:spcPct val="115000"/>
              </a:lnSpc>
              <a:spcBef>
                <a:spcPts val="1000"/>
              </a:spcBef>
              <a:spcAft>
                <a:spcPts val="0"/>
              </a:spcAft>
              <a:buClr>
                <a:srgbClr val="303030"/>
              </a:buClr>
              <a:buSzPts val="1000"/>
              <a:buFont typeface="Arial"/>
              <a:buChar char="●"/>
            </a:pPr>
            <a:r>
              <a:rPr b="1" lang="en" sz="1000">
                <a:solidFill>
                  <a:srgbClr val="303030"/>
                </a:solidFill>
              </a:rPr>
              <a:t>Why</a:t>
            </a:r>
            <a:r>
              <a:rPr lang="en" sz="1000">
                <a:solidFill>
                  <a:srgbClr val="303030"/>
                </a:solidFill>
              </a:rPr>
              <a:t>:</a:t>
            </a:r>
            <a:endParaRPr sz="1000">
              <a:solidFill>
                <a:srgbClr val="303030"/>
              </a:solidFill>
            </a:endParaRPr>
          </a:p>
          <a:p>
            <a:pPr indent="-292100" lvl="1" marL="914400" rtl="0" algn="l">
              <a:lnSpc>
                <a:spcPct val="115000"/>
              </a:lnSpc>
              <a:spcBef>
                <a:spcPts val="0"/>
              </a:spcBef>
              <a:spcAft>
                <a:spcPts val="0"/>
              </a:spcAft>
              <a:buClr>
                <a:srgbClr val="303030"/>
              </a:buClr>
              <a:buSzPts val="1000"/>
              <a:buFont typeface="Arial"/>
              <a:buChar char="○"/>
            </a:pPr>
            <a:r>
              <a:rPr lang="en" sz="1000">
                <a:solidFill>
                  <a:srgbClr val="303030"/>
                </a:solidFill>
              </a:rPr>
              <a:t>By exploring current teams, processes and technology, the VMware’s Platform Health Check team was able to understand and then recommend best practices.</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6"/>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200"/>
              <a:t>What did we find?</a:t>
            </a:r>
            <a:endParaRPr sz="2200"/>
          </a:p>
          <a:p>
            <a:pPr indent="0" lvl="0" marL="0" rtl="0" algn="l">
              <a:lnSpc>
                <a:spcPct val="100000"/>
              </a:lnSpc>
              <a:spcBef>
                <a:spcPts val="0"/>
              </a:spcBef>
              <a:spcAft>
                <a:spcPts val="0"/>
              </a:spcAft>
              <a:buSzPts val="2400"/>
              <a:buNone/>
            </a:pPr>
            <a:r>
              <a:rPr b="1" lang="en"/>
              <a:t>People</a:t>
            </a:r>
            <a:endParaRPr b="1"/>
          </a:p>
        </p:txBody>
      </p:sp>
      <p:pic>
        <p:nvPicPr>
          <p:cNvPr id="912" name="Google Shape;912;p66"/>
          <p:cNvPicPr preferRelativeResize="0"/>
          <p:nvPr/>
        </p:nvPicPr>
        <p:blipFill rotWithShape="1">
          <a:blip r:embed="rId3">
            <a:alphaModFix/>
          </a:blip>
          <a:srcRect b="0" l="0" r="0" t="0"/>
          <a:stretch/>
        </p:blipFill>
        <p:spPr>
          <a:xfrm>
            <a:off x="6363602" y="2083621"/>
            <a:ext cx="1062644" cy="97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7"/>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918" name="Google Shape;918;p67"/>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919" name="Google Shape;919;p67"/>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Managed</a:t>
            </a:r>
            <a:endParaRPr b="1" i="0" sz="900" u="none" cap="none" strike="noStrike">
              <a:solidFill>
                <a:srgbClr val="000000"/>
              </a:solidFill>
              <a:latin typeface="Arial"/>
              <a:ea typeface="Arial"/>
              <a:cs typeface="Arial"/>
              <a:sym typeface="Arial"/>
            </a:endParaRPr>
          </a:p>
        </p:txBody>
      </p:sp>
      <p:sp>
        <p:nvSpPr>
          <p:cNvPr id="920" name="Google Shape;920;p67"/>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921" name="Google Shape;921;p67"/>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922" name="Google Shape;922;p67"/>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chemeClr val="accent6"/>
              </a:buClr>
              <a:buSzPts val="1000"/>
              <a:buFont typeface="Arial"/>
              <a:buChar char="​"/>
            </a:pPr>
            <a:r>
              <a:rPr b="0" i="0" lang="en" sz="1000" u="none" cap="none" strike="noStrike">
                <a:solidFill>
                  <a:schemeClr val="accent6"/>
                </a:solidFill>
                <a:latin typeface="Arial"/>
                <a:ea typeface="Arial"/>
                <a:cs typeface="Arial"/>
                <a:sym typeface="Arial"/>
              </a:rPr>
              <a:t>Platform team consists of dedicated product management and engineering roles who are empowered to make strategic and implementation decisions autonomously.</a:t>
            </a:r>
            <a:endParaRPr b="0" i="0" sz="1000" u="none" cap="none" strike="noStrike">
              <a:solidFill>
                <a:schemeClr val="accent6"/>
              </a:solidFill>
              <a:latin typeface="Arial"/>
              <a:ea typeface="Arial"/>
              <a:cs typeface="Arial"/>
              <a:sym typeface="Arial"/>
            </a:endParaRPr>
          </a:p>
        </p:txBody>
      </p:sp>
      <p:sp>
        <p:nvSpPr>
          <p:cNvPr id="923" name="Google Shape;923;p67"/>
          <p:cNvSpPr txBox="1"/>
          <p:nvPr/>
        </p:nvSpPr>
        <p:spPr>
          <a:xfrm>
            <a:off x="0" y="344425"/>
            <a:ext cx="2965500" cy="911100"/>
          </a:xfrm>
          <a:prstGeom prst="rect">
            <a:avLst/>
          </a:prstGeom>
          <a:solidFill>
            <a:schemeClr val="accent4"/>
          </a:solidFill>
          <a:ln>
            <a:noFill/>
          </a:ln>
        </p:spPr>
        <p:txBody>
          <a:bodyPr anchorCtr="0" anchor="ctr" bIns="91425" lIns="411475" spcFirstLastPara="1" rIns="457200" wrap="square" tIns="91425">
            <a:noAutofit/>
          </a:bodyPr>
          <a:lstStyle/>
          <a:p>
            <a:pPr indent="-101600" lvl="0" marL="0" marR="0" rtl="0" algn="l">
              <a:lnSpc>
                <a:spcPct val="100000"/>
              </a:lnSpc>
              <a:spcBef>
                <a:spcPts val="0"/>
              </a:spcBef>
              <a:spcAft>
                <a:spcPts val="0"/>
              </a:spcAft>
              <a:buClr>
                <a:srgbClr val="A8A8AB"/>
              </a:buClr>
              <a:buSzPts val="1600"/>
              <a:buFont typeface="Arial"/>
              <a:buChar char="​"/>
            </a:pPr>
            <a:r>
              <a:rPr b="0" i="0" lang="en" sz="1800" u="none" cap="none" strike="noStrike">
                <a:solidFill>
                  <a:srgbClr val="FFFFFF"/>
                </a:solidFill>
                <a:latin typeface="Arial"/>
                <a:ea typeface="Arial"/>
                <a:cs typeface="Arial"/>
                <a:sym typeface="Arial"/>
              </a:rPr>
              <a:t>Balanced Team</a:t>
            </a:r>
            <a:endParaRPr b="0" i="0" sz="1800" u="none" cap="none" strike="noStrike">
              <a:solidFill>
                <a:srgbClr val="FFFFFF"/>
              </a:solidFill>
              <a:latin typeface="Arial"/>
              <a:ea typeface="Arial"/>
              <a:cs typeface="Arial"/>
              <a:sym typeface="Arial"/>
            </a:endParaRPr>
          </a:p>
        </p:txBody>
      </p:sp>
      <p:sp>
        <p:nvSpPr>
          <p:cNvPr id="924" name="Google Shape;924;p67"/>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Actions: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Platform Ops Team:</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Each team member in Platform Ops team is aware of their roles and responsibilities.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Team have a collective understanding and visibility of the platform backlogs.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Team is highly regarded for their responsiveness, collaboration and support by the development teams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Team have individual expertise in certain areas which causes individual dependency.</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Team have shown maturity.</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800" u="none" cap="none" strike="noStrike">
                <a:solidFill>
                  <a:srgbClr val="000000"/>
                </a:solidFill>
                <a:latin typeface="Arial"/>
                <a:ea typeface="Arial"/>
                <a:cs typeface="Arial"/>
                <a:sym typeface="Arial"/>
              </a:rPr>
              <a:t>Platform Ops team is spending reasonable amount of time helping developer queries.</a:t>
            </a:r>
            <a:endParaRPr b="0" i="0" sz="900" u="none" cap="none" strike="noStrike">
              <a:solidFill>
                <a:srgbClr val="000000"/>
              </a:solidFill>
              <a:latin typeface="Arial"/>
              <a:ea typeface="Arial"/>
              <a:cs typeface="Arial"/>
              <a:sym typeface="Arial"/>
            </a:endParaRPr>
          </a:p>
          <a:p>
            <a:pPr indent="0" lvl="1" marL="62230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1" i="0" lang="en" sz="900" u="none" cap="none" strike="noStrike">
                <a:solidFill>
                  <a:srgbClr val="000000"/>
                </a:solidFill>
                <a:latin typeface="Arial"/>
                <a:ea typeface="Arial"/>
                <a:cs typeface="Arial"/>
                <a:sym typeface="Arial"/>
              </a:rPr>
              <a:t>Development Team:</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lang="en" sz="800"/>
              <a:t>An enablement workshop is necessary for dev team to get better understanding of platform features  </a:t>
            </a:r>
            <a:r>
              <a:rPr b="0" i="0" lang="en" sz="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lang="en" sz="800"/>
              <a:t>An AppTx workshop is necessary for dev team to get more cloud native </a:t>
            </a:r>
            <a:r>
              <a:rPr lang="en" sz="800"/>
              <a:t>development</a:t>
            </a:r>
            <a:r>
              <a:rPr lang="en" sz="800"/>
              <a:t> practices.</a:t>
            </a:r>
            <a:endParaRPr b="0" i="0" sz="14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0"/>
              </a:spcAft>
              <a:buClr>
                <a:srgbClr val="000000"/>
              </a:buClr>
              <a:buSzPts val="1000"/>
              <a:buFont typeface="Arial"/>
              <a:buNone/>
            </a:pPr>
            <a:r>
              <a:rPr lang="en" sz="1000"/>
              <a:t>    All team members should attend the </a:t>
            </a:r>
            <a:r>
              <a:rPr lang="en" sz="1000"/>
              <a:t>regular knowledge sharing meeting.</a:t>
            </a:r>
            <a:endParaRPr b="0" i="0" sz="1000" u="none" cap="none" strike="noStrike">
              <a:solidFill>
                <a:srgbClr val="000000"/>
              </a:solidFill>
              <a:latin typeface="Arial"/>
              <a:ea typeface="Arial"/>
              <a:cs typeface="Arial"/>
              <a:sym typeface="Arial"/>
            </a:endParaRPr>
          </a:p>
        </p:txBody>
      </p:sp>
      <p:cxnSp>
        <p:nvCxnSpPr>
          <p:cNvPr id="925" name="Google Shape;925;p67"/>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926" name="Google Shape;926;p67"/>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27" name="Google Shape;927;p67"/>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28" name="Google Shape;928;p67"/>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29" name="Google Shape;929;p67"/>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930" name="Google Shape;930;p67"/>
          <p:cNvPicPr preferRelativeResize="0"/>
          <p:nvPr/>
        </p:nvPicPr>
        <p:blipFill rotWithShape="1">
          <a:blip r:embed="rId3">
            <a:alphaModFix/>
          </a:blip>
          <a:srcRect b="0" l="0" r="0" t="0"/>
          <a:stretch/>
        </p:blipFill>
        <p:spPr>
          <a:xfrm>
            <a:off x="6352434" y="444750"/>
            <a:ext cx="1307273" cy="61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71"/>
          <p:cNvPicPr preferRelativeResize="0"/>
          <p:nvPr/>
        </p:nvPicPr>
        <p:blipFill rotWithShape="1">
          <a:blip r:embed="rId3">
            <a:alphaModFix/>
          </a:blip>
          <a:srcRect b="0" l="0" r="0" t="0"/>
          <a:stretch/>
        </p:blipFill>
        <p:spPr>
          <a:xfrm>
            <a:off x="6323436" y="2027013"/>
            <a:ext cx="1143000" cy="971550"/>
          </a:xfrm>
          <a:prstGeom prst="rect">
            <a:avLst/>
          </a:prstGeom>
          <a:noFill/>
          <a:ln>
            <a:noFill/>
          </a:ln>
        </p:spPr>
      </p:pic>
      <p:sp>
        <p:nvSpPr>
          <p:cNvPr id="936" name="Google Shape;936;p71"/>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200"/>
              <a:t>What did we find?</a:t>
            </a:r>
            <a:endParaRPr sz="2200"/>
          </a:p>
          <a:p>
            <a:pPr indent="0" lvl="0" marL="0" rtl="0" algn="l">
              <a:lnSpc>
                <a:spcPct val="100000"/>
              </a:lnSpc>
              <a:spcBef>
                <a:spcPts val="0"/>
              </a:spcBef>
              <a:spcAft>
                <a:spcPts val="0"/>
              </a:spcAft>
              <a:buSzPts val="2400"/>
              <a:buNone/>
            </a:pPr>
            <a:r>
              <a:rPr b="1" lang="en"/>
              <a:t>Process</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2"/>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1"/>
              </a:buClr>
              <a:buSzPts val="1420"/>
              <a:buFont typeface="Arial"/>
              <a:buChar char="​"/>
            </a:pPr>
            <a:r>
              <a:rPr b="0" i="0" lang="en" sz="1000" u="none" cap="none" strike="noStrike">
                <a:solidFill>
                  <a:schemeClr val="accent1"/>
                </a:solidFill>
                <a:latin typeface="Arial"/>
                <a:ea typeface="Arial"/>
                <a:cs typeface="Arial"/>
                <a:sym typeface="Arial"/>
              </a:rPr>
              <a:t>Treating the platform like a product that evolves over time to meet the needs of end users. This is accomplished by applying a combination of Lean, User Centered Design and XP practices.</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620"/>
              <a:buFont typeface="Arial"/>
              <a:buNone/>
            </a:pPr>
            <a:r>
              <a:t/>
            </a:r>
            <a:endParaRPr b="0" i="0" sz="1200" u="none" cap="none" strike="noStrike">
              <a:solidFill>
                <a:schemeClr val="accent1"/>
              </a:solidFill>
              <a:latin typeface="Arial"/>
              <a:ea typeface="Arial"/>
              <a:cs typeface="Arial"/>
              <a:sym typeface="Arial"/>
            </a:endParaRPr>
          </a:p>
        </p:txBody>
      </p:sp>
      <p:sp>
        <p:nvSpPr>
          <p:cNvPr id="942" name="Google Shape;942;p72"/>
          <p:cNvSpPr txBox="1"/>
          <p:nvPr/>
        </p:nvSpPr>
        <p:spPr>
          <a:xfrm>
            <a:off x="0" y="344425"/>
            <a:ext cx="2965500" cy="911100"/>
          </a:xfrm>
          <a:prstGeom prst="rect">
            <a:avLst/>
          </a:prstGeom>
          <a:solidFill>
            <a:schemeClr val="accent1"/>
          </a:solidFill>
          <a:ln>
            <a:noFill/>
          </a:ln>
        </p:spPr>
        <p:txBody>
          <a:bodyPr anchorCtr="0" anchor="ctr" bIns="91425" lIns="411475" spcFirstLastPara="1" rIns="457200" wrap="square" tIns="91425">
            <a:noAutofit/>
          </a:bodyPr>
          <a:lstStyle/>
          <a:p>
            <a:pPr indent="-101600" lvl="0" marL="0" marR="0" rtl="0" algn="l">
              <a:lnSpc>
                <a:spcPct val="100000"/>
              </a:lnSpc>
              <a:spcBef>
                <a:spcPts val="0"/>
              </a:spcBef>
              <a:spcAft>
                <a:spcPts val="0"/>
              </a:spcAft>
              <a:buClr>
                <a:srgbClr val="A8A8AB"/>
              </a:buClr>
              <a:buSzPts val="1600"/>
              <a:buFont typeface="Arial"/>
              <a:buChar char="​"/>
            </a:pPr>
            <a:r>
              <a:rPr b="0" i="0" lang="en" sz="1800" u="none" cap="none" strike="noStrike">
                <a:solidFill>
                  <a:srgbClr val="FFFFFF"/>
                </a:solidFill>
                <a:latin typeface="Arial"/>
                <a:ea typeface="Arial"/>
                <a:cs typeface="Arial"/>
                <a:sym typeface="Arial"/>
              </a:rPr>
              <a:t>Platform as a Product</a:t>
            </a:r>
            <a:endParaRPr b="0" i="0" sz="1800" u="none" cap="none" strike="noStrike">
              <a:solidFill>
                <a:srgbClr val="FFFFFF"/>
              </a:solidFill>
              <a:latin typeface="Arial"/>
              <a:ea typeface="Arial"/>
              <a:cs typeface="Arial"/>
              <a:sym typeface="Arial"/>
            </a:endParaRPr>
          </a:p>
        </p:txBody>
      </p:sp>
      <p:sp>
        <p:nvSpPr>
          <p:cNvPr id="943" name="Google Shape;943;p72"/>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944" name="Google Shape;944;p72"/>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945" name="Google Shape;945;p72"/>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946" name="Google Shape;946;p72"/>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947" name="Google Shape;947;p72"/>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948" name="Google Shape;948;p72"/>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actions:</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is treated as a product by end users and Platform Ops team.</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User Onboarding process is defined.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Ops team is highly appreciated by end customer for their support.</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Currently only stateless applications are onboarded to the platform.</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Require guidelines for stateful/persistent applications and batch jobs.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CI/CD process is well established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upgrade and install has been automated using concourse pipelines.</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300"/>
              </a:spcBef>
              <a:spcAft>
                <a:spcPts val="0"/>
              </a:spcAft>
              <a:buNone/>
            </a:pPr>
            <a:r>
              <a:t/>
            </a:r>
            <a:endParaRPr b="0" i="0" sz="1400" u="none" cap="none" strike="noStrike">
              <a:solidFill>
                <a:srgbClr val="000000"/>
              </a:solidFill>
              <a:latin typeface="Arial"/>
              <a:ea typeface="Arial"/>
              <a:cs typeface="Arial"/>
              <a:sym typeface="Arial"/>
            </a:endParaRPr>
          </a:p>
          <a:p>
            <a:pPr indent="0" lvl="0" marL="1651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1651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30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cxnSp>
        <p:nvCxnSpPr>
          <p:cNvPr id="949" name="Google Shape;949;p72"/>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950" name="Google Shape;950;p72"/>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51" name="Google Shape;951;p72"/>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52" name="Google Shape;952;p72"/>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53" name="Google Shape;953;p72"/>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954" name="Google Shape;954;p72"/>
          <p:cNvPicPr preferRelativeResize="0"/>
          <p:nvPr/>
        </p:nvPicPr>
        <p:blipFill rotWithShape="1">
          <a:blip r:embed="rId3">
            <a:alphaModFix/>
          </a:blip>
          <a:srcRect b="0" l="0" r="0" t="0"/>
          <a:stretch/>
        </p:blipFill>
        <p:spPr>
          <a:xfrm>
            <a:off x="6321271" y="443300"/>
            <a:ext cx="1307273" cy="6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5"/>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1"/>
              </a:buClr>
              <a:buSzPts val="1420"/>
              <a:buFont typeface="Arial"/>
              <a:buChar char="​"/>
            </a:pPr>
            <a:r>
              <a:rPr b="0" i="0" lang="en" sz="1000" u="none" cap="none" strike="noStrike">
                <a:solidFill>
                  <a:schemeClr val="accent1"/>
                </a:solidFill>
                <a:latin typeface="Arial"/>
                <a:ea typeface="Arial"/>
                <a:cs typeface="Arial"/>
                <a:sym typeface="Arial"/>
              </a:rPr>
              <a:t>Noticing and responding effectively to service failures in order to preserve the service's conformance to SLA. Examples: on-call rotations, dip detection, primary/secondary/escalation, playbooks.</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620"/>
              <a:buFont typeface="Arial"/>
              <a:buNone/>
            </a:pPr>
            <a:r>
              <a:t/>
            </a:r>
            <a:endParaRPr b="0" i="0" sz="1200" u="none" cap="none" strike="noStrike">
              <a:solidFill>
                <a:schemeClr val="accent1"/>
              </a:solidFill>
              <a:latin typeface="Arial"/>
              <a:ea typeface="Arial"/>
              <a:cs typeface="Arial"/>
              <a:sym typeface="Arial"/>
            </a:endParaRPr>
          </a:p>
        </p:txBody>
      </p:sp>
      <p:sp>
        <p:nvSpPr>
          <p:cNvPr id="960" name="Google Shape;960;p75"/>
          <p:cNvSpPr txBox="1"/>
          <p:nvPr/>
        </p:nvSpPr>
        <p:spPr>
          <a:xfrm>
            <a:off x="0" y="344425"/>
            <a:ext cx="2965500" cy="911100"/>
          </a:xfrm>
          <a:prstGeom prst="rect">
            <a:avLst/>
          </a:prstGeom>
          <a:solidFill>
            <a:schemeClr val="accent1"/>
          </a:solidFill>
          <a:ln>
            <a:noFill/>
          </a:ln>
        </p:spPr>
        <p:txBody>
          <a:bodyPr anchorCtr="0" anchor="ctr" bIns="91425" lIns="411475" spcFirstLastPara="1" rIns="457200" wrap="square" tIns="91425">
            <a:noAutofit/>
          </a:bodyPr>
          <a:lstStyle/>
          <a:p>
            <a:pPr indent="-101600" lvl="0" marL="0" marR="0" rtl="0" algn="l">
              <a:lnSpc>
                <a:spcPct val="100000"/>
              </a:lnSpc>
              <a:spcBef>
                <a:spcPts val="0"/>
              </a:spcBef>
              <a:spcAft>
                <a:spcPts val="0"/>
              </a:spcAft>
              <a:buClr>
                <a:srgbClr val="A8A8AB"/>
              </a:buClr>
              <a:buSzPts val="1600"/>
              <a:buFont typeface="Arial"/>
              <a:buChar char="​"/>
            </a:pPr>
            <a:r>
              <a:rPr b="0" i="0" lang="en" sz="1800" u="none" cap="none" strike="noStrike">
                <a:solidFill>
                  <a:srgbClr val="FFFFFF"/>
                </a:solidFill>
                <a:latin typeface="Arial"/>
                <a:ea typeface="Arial"/>
                <a:cs typeface="Arial"/>
                <a:sym typeface="Arial"/>
              </a:rPr>
              <a:t>Emergency Response</a:t>
            </a:r>
            <a:endParaRPr b="0" i="0" sz="1800" u="none" cap="none" strike="noStrike">
              <a:solidFill>
                <a:srgbClr val="FFFFFF"/>
              </a:solidFill>
              <a:latin typeface="Arial"/>
              <a:ea typeface="Arial"/>
              <a:cs typeface="Arial"/>
              <a:sym typeface="Arial"/>
            </a:endParaRPr>
          </a:p>
        </p:txBody>
      </p:sp>
      <p:sp>
        <p:nvSpPr>
          <p:cNvPr id="961" name="Google Shape;961;p75"/>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962" name="Google Shape;962;p75"/>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963" name="Google Shape;963;p75"/>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964" name="Google Shape;964;p75"/>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965" name="Google Shape;965;p75"/>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966" name="Google Shape;966;p75"/>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actions:</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SLAs are identified and monitored.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Adequate monitoring and alerts have been put in place.</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In case of any issue, teams are notified in time.</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Emergency response process have been well defined.</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Weekend support is available during weekend during APJ hours.</a:t>
            </a:r>
            <a:endParaRPr b="0" i="0" sz="14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cxnSp>
        <p:nvCxnSpPr>
          <p:cNvPr id="967" name="Google Shape;967;p75"/>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968" name="Google Shape;968;p75"/>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69" name="Google Shape;969;p75"/>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70" name="Google Shape;970;p75"/>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71" name="Google Shape;971;p75"/>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972" name="Google Shape;972;p75"/>
          <p:cNvPicPr preferRelativeResize="0"/>
          <p:nvPr/>
        </p:nvPicPr>
        <p:blipFill rotWithShape="1">
          <a:blip r:embed="rId3">
            <a:alphaModFix/>
          </a:blip>
          <a:srcRect b="0" l="0" r="0" t="0"/>
          <a:stretch/>
        </p:blipFill>
        <p:spPr>
          <a:xfrm>
            <a:off x="6321272" y="443300"/>
            <a:ext cx="1307273" cy="61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7"/>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1"/>
              </a:buClr>
              <a:buSzPts val="1420"/>
              <a:buFont typeface="Arial"/>
              <a:buChar char="​"/>
            </a:pPr>
            <a:r>
              <a:rPr b="0" i="0" lang="en" sz="1000" u="none" cap="none" strike="noStrike">
                <a:solidFill>
                  <a:schemeClr val="accent1"/>
                </a:solidFill>
                <a:latin typeface="Arial"/>
                <a:ea typeface="Arial"/>
                <a:cs typeface="Arial"/>
                <a:sym typeface="Arial"/>
              </a:rPr>
              <a:t>Treat the platform like critical infrastructure with published RPO/RTOs that satisfy business requirements. Proving viability of disaster recovery plans by restoring platforms to a known good state through the use of automation.</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620"/>
              <a:buFont typeface="Arial"/>
              <a:buNone/>
            </a:pPr>
            <a:r>
              <a:t/>
            </a:r>
            <a:endParaRPr b="0" i="0" sz="1200" u="none" cap="none" strike="noStrike">
              <a:solidFill>
                <a:schemeClr val="accent1"/>
              </a:solidFill>
              <a:latin typeface="Arial"/>
              <a:ea typeface="Arial"/>
              <a:cs typeface="Arial"/>
              <a:sym typeface="Arial"/>
            </a:endParaRPr>
          </a:p>
          <a:p>
            <a:pPr indent="76200" lvl="0" marL="0" marR="0" rtl="0" algn="l">
              <a:lnSpc>
                <a:spcPct val="100000"/>
              </a:lnSpc>
              <a:spcBef>
                <a:spcPts val="0"/>
              </a:spcBef>
              <a:spcAft>
                <a:spcPts val="0"/>
              </a:spcAft>
              <a:buClr>
                <a:schemeClr val="accent1"/>
              </a:buClr>
              <a:buSzPts val="1200"/>
              <a:buFont typeface="Arial"/>
              <a:buNone/>
            </a:pPr>
            <a:r>
              <a:t/>
            </a:r>
            <a:endParaRPr b="0" i="0" sz="12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620"/>
              <a:buFont typeface="Arial"/>
              <a:buNone/>
            </a:pPr>
            <a:r>
              <a:t/>
            </a:r>
            <a:endParaRPr b="0" i="0" sz="1200" u="none" cap="none" strike="noStrike">
              <a:solidFill>
                <a:schemeClr val="accent1"/>
              </a:solidFill>
              <a:latin typeface="Arial"/>
              <a:ea typeface="Arial"/>
              <a:cs typeface="Arial"/>
              <a:sym typeface="Arial"/>
            </a:endParaRPr>
          </a:p>
        </p:txBody>
      </p:sp>
      <p:sp>
        <p:nvSpPr>
          <p:cNvPr id="978" name="Google Shape;978;p77"/>
          <p:cNvSpPr txBox="1"/>
          <p:nvPr/>
        </p:nvSpPr>
        <p:spPr>
          <a:xfrm>
            <a:off x="0" y="344425"/>
            <a:ext cx="2965500" cy="911100"/>
          </a:xfrm>
          <a:prstGeom prst="rect">
            <a:avLst/>
          </a:prstGeom>
          <a:solidFill>
            <a:schemeClr val="accent1"/>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Business Continuity</a:t>
            </a:r>
            <a:endParaRPr b="0" i="0" sz="2000" u="none" cap="none" strike="noStrike">
              <a:solidFill>
                <a:srgbClr val="FFFFFF"/>
              </a:solidFill>
              <a:latin typeface="Arial"/>
              <a:ea typeface="Arial"/>
              <a:cs typeface="Arial"/>
              <a:sym typeface="Arial"/>
            </a:endParaRPr>
          </a:p>
        </p:txBody>
      </p:sp>
      <p:sp>
        <p:nvSpPr>
          <p:cNvPr id="979" name="Google Shape;979;p77"/>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980" name="Google Shape;980;p77"/>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981" name="Google Shape;981;p77"/>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982" name="Google Shape;982;p77"/>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983" name="Google Shape;983;p77"/>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984" name="Google Shape;984;p77"/>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actions:</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Two foundations in two DCs are deployed in active active mode for production.</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Failover is automatic.</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Failover mechanism is tested in live production.</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backups are taken using automated pipelines regularly.</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Restore from backups have not been tested yet.</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No downtime faced with platform.</a:t>
            </a:r>
            <a:endParaRPr b="0" i="0" sz="14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000"/>
              <a:buFont typeface="Arial"/>
              <a:buNone/>
            </a:pPr>
            <a:r>
              <a:t/>
            </a:r>
            <a:endParaRPr b="1" i="0" sz="1400" u="none" cap="none" strike="noStrike">
              <a:solidFill>
                <a:srgbClr val="000000"/>
              </a:solidFill>
              <a:latin typeface="Arial"/>
              <a:ea typeface="Arial"/>
              <a:cs typeface="Arial"/>
              <a:sym typeface="Arial"/>
            </a:endParaRPr>
          </a:p>
        </p:txBody>
      </p:sp>
      <p:cxnSp>
        <p:nvCxnSpPr>
          <p:cNvPr id="985" name="Google Shape;985;p77"/>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986" name="Google Shape;986;p77"/>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87" name="Google Shape;987;p77"/>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88" name="Google Shape;988;p77"/>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989" name="Google Shape;989;p77"/>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990" name="Google Shape;990;p77"/>
          <p:cNvPicPr preferRelativeResize="0"/>
          <p:nvPr/>
        </p:nvPicPr>
        <p:blipFill rotWithShape="1">
          <a:blip r:embed="rId3">
            <a:alphaModFix/>
          </a:blip>
          <a:srcRect b="0" l="0" r="0" t="0"/>
          <a:stretch/>
        </p:blipFill>
        <p:spPr>
          <a:xfrm>
            <a:off x="6273560" y="443300"/>
            <a:ext cx="1307273" cy="61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0"/>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1"/>
              </a:buClr>
              <a:buSzPts val="1420"/>
              <a:buFont typeface="Arial"/>
              <a:buChar char="​"/>
            </a:pPr>
            <a:r>
              <a:rPr b="0" i="0" lang="en" sz="1000" u="none" cap="none" strike="noStrike">
                <a:solidFill>
                  <a:schemeClr val="accent1"/>
                </a:solidFill>
                <a:latin typeface="Arial"/>
                <a:ea typeface="Arial"/>
                <a:cs typeface="Arial"/>
                <a:sym typeface="Arial"/>
              </a:rPr>
              <a:t>Characterizing and tracking service component performance, efficiency, and resource utilization, to identify and address regressions, and for driving improvements in efficiency</a:t>
            </a:r>
            <a:endParaRPr b="0" i="0" sz="10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420"/>
              <a:buFont typeface="Arial"/>
              <a:buNone/>
            </a:pPr>
            <a:r>
              <a:t/>
            </a:r>
            <a:endParaRPr b="0" i="0" sz="1000" u="none" cap="none" strike="noStrike">
              <a:solidFill>
                <a:schemeClr val="accent1"/>
              </a:solidFill>
              <a:latin typeface="Arial"/>
              <a:ea typeface="Arial"/>
              <a:cs typeface="Arial"/>
              <a:sym typeface="Arial"/>
            </a:endParaRPr>
          </a:p>
        </p:txBody>
      </p:sp>
      <p:sp>
        <p:nvSpPr>
          <p:cNvPr id="996" name="Google Shape;996;p80"/>
          <p:cNvSpPr txBox="1"/>
          <p:nvPr/>
        </p:nvSpPr>
        <p:spPr>
          <a:xfrm>
            <a:off x="0" y="344425"/>
            <a:ext cx="2965500" cy="911100"/>
          </a:xfrm>
          <a:prstGeom prst="rect">
            <a:avLst/>
          </a:prstGeom>
          <a:solidFill>
            <a:schemeClr val="accent1"/>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Performance Optimization</a:t>
            </a:r>
            <a:endParaRPr b="0" i="0" sz="2000" u="none" cap="none" strike="noStrike">
              <a:solidFill>
                <a:srgbClr val="FFFFFF"/>
              </a:solidFill>
              <a:latin typeface="Arial"/>
              <a:ea typeface="Arial"/>
              <a:cs typeface="Arial"/>
              <a:sym typeface="Arial"/>
            </a:endParaRPr>
          </a:p>
        </p:txBody>
      </p:sp>
      <p:sp>
        <p:nvSpPr>
          <p:cNvPr id="997" name="Google Shape;997;p80"/>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998" name="Google Shape;998;p80"/>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999" name="Google Shape;999;p80"/>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1000" name="Google Shape;1000;p80"/>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1001" name="Google Shape;1001;p80"/>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1002" name="Google Shape;1002;p80"/>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t>
            </a:r>
            <a:r>
              <a:rPr b="1" lang="en"/>
              <a:t>actions</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Performance benchmark have been defined at application layer.</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Grafana dashboards are used for monitoring performance.</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Load testing is performed at application level.</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From platform perspective disk, CPU and memory is being monitored.</a:t>
            </a:r>
            <a:endParaRPr b="0" i="0" sz="1400" u="none" cap="none" strike="noStrike">
              <a:solidFill>
                <a:srgbClr val="000000"/>
              </a:solidFill>
              <a:latin typeface="Arial"/>
              <a:ea typeface="Arial"/>
              <a:cs typeface="Arial"/>
              <a:sym typeface="Arial"/>
            </a:endParaRPr>
          </a:p>
        </p:txBody>
      </p:sp>
      <p:cxnSp>
        <p:nvCxnSpPr>
          <p:cNvPr id="1003" name="Google Shape;1003;p80"/>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004" name="Google Shape;1004;p80"/>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05" name="Google Shape;1005;p80"/>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06" name="Google Shape;1006;p80"/>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07" name="Google Shape;1007;p80"/>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008" name="Google Shape;1008;p80"/>
          <p:cNvPicPr preferRelativeResize="0"/>
          <p:nvPr/>
        </p:nvPicPr>
        <p:blipFill rotWithShape="1">
          <a:blip r:embed="rId3">
            <a:alphaModFix/>
          </a:blip>
          <a:srcRect b="0" l="0" r="0" t="0"/>
          <a:stretch/>
        </p:blipFill>
        <p:spPr>
          <a:xfrm>
            <a:off x="6387882" y="402450"/>
            <a:ext cx="1126094" cy="696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82"/>
          <p:cNvPicPr preferRelativeResize="0"/>
          <p:nvPr/>
        </p:nvPicPr>
        <p:blipFill rotWithShape="1">
          <a:blip r:embed="rId3">
            <a:alphaModFix/>
          </a:blip>
          <a:srcRect b="0" l="0" r="0" t="0"/>
          <a:stretch/>
        </p:blipFill>
        <p:spPr>
          <a:xfrm>
            <a:off x="6367373" y="1985238"/>
            <a:ext cx="1055126" cy="1055126"/>
          </a:xfrm>
          <a:prstGeom prst="rect">
            <a:avLst/>
          </a:prstGeom>
          <a:noFill/>
          <a:ln>
            <a:noFill/>
          </a:ln>
        </p:spPr>
      </p:pic>
      <p:sp>
        <p:nvSpPr>
          <p:cNvPr id="1014" name="Google Shape;1014;p82"/>
          <p:cNvSpPr txBox="1"/>
          <p:nvPr>
            <p:ph idx="1" type="body"/>
          </p:nvPr>
        </p:nvSpPr>
        <p:spPr>
          <a:xfrm>
            <a:off x="456129" y="1885950"/>
            <a:ext cx="4115400" cy="1371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200"/>
              <a:t>What did we find?</a:t>
            </a:r>
            <a:endParaRPr sz="2200"/>
          </a:p>
          <a:p>
            <a:pPr indent="0" lvl="0" marL="0" rtl="0" algn="l">
              <a:lnSpc>
                <a:spcPct val="100000"/>
              </a:lnSpc>
              <a:spcBef>
                <a:spcPts val="0"/>
              </a:spcBef>
              <a:spcAft>
                <a:spcPts val="0"/>
              </a:spcAft>
              <a:buSzPts val="2400"/>
              <a:buNone/>
            </a:pPr>
            <a:r>
              <a:rPr b="1" lang="en"/>
              <a:t>Technology</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3"/>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5"/>
              </a:buClr>
              <a:buSzPts val="1420"/>
              <a:buFont typeface="Arial"/>
              <a:buChar char="​"/>
            </a:pPr>
            <a:r>
              <a:rPr b="0" i="0" lang="en" sz="1000" u="none" cap="none" strike="noStrike">
                <a:solidFill>
                  <a:schemeClr val="accent5"/>
                </a:solidFill>
                <a:latin typeface="Arial"/>
                <a:ea typeface="Arial"/>
                <a:cs typeface="Arial"/>
                <a:sym typeface="Arial"/>
              </a:rPr>
              <a:t>Establishing desired service behavior, measuring how the service is actually behaving, and correcting discrepancies. Examples: response latency, error or unanswered query rate, peak utilization of resources</a:t>
            </a:r>
            <a:endParaRPr b="0" i="0" sz="10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20"/>
              <a:buFont typeface="Arial"/>
              <a:buNone/>
            </a:pPr>
            <a:r>
              <a:t/>
            </a:r>
            <a:endParaRPr b="0" i="0" sz="1200" u="none" cap="none" strike="noStrike">
              <a:solidFill>
                <a:srgbClr val="000000"/>
              </a:solidFill>
              <a:latin typeface="Arial"/>
              <a:ea typeface="Arial"/>
              <a:cs typeface="Arial"/>
              <a:sym typeface="Arial"/>
            </a:endParaRPr>
          </a:p>
        </p:txBody>
      </p:sp>
      <p:sp>
        <p:nvSpPr>
          <p:cNvPr id="1020" name="Google Shape;1020;p83"/>
          <p:cNvSpPr txBox="1"/>
          <p:nvPr/>
        </p:nvSpPr>
        <p:spPr>
          <a:xfrm>
            <a:off x="0" y="344425"/>
            <a:ext cx="2965500" cy="911100"/>
          </a:xfrm>
          <a:prstGeom prst="rect">
            <a:avLst/>
          </a:prstGeom>
          <a:solidFill>
            <a:schemeClr val="accent5"/>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Monitoring &amp; Metrics</a:t>
            </a:r>
            <a:endParaRPr b="0" i="0" sz="2000" u="none" cap="none" strike="noStrike">
              <a:solidFill>
                <a:srgbClr val="FFFFFF"/>
              </a:solidFill>
              <a:latin typeface="Arial"/>
              <a:ea typeface="Arial"/>
              <a:cs typeface="Arial"/>
              <a:sym typeface="Arial"/>
            </a:endParaRPr>
          </a:p>
        </p:txBody>
      </p:sp>
      <p:sp>
        <p:nvSpPr>
          <p:cNvPr id="1021" name="Google Shape;1021;p83"/>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1022" name="Google Shape;1022;p83"/>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1023" name="Google Shape;1023;p83"/>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Managed</a:t>
            </a:r>
            <a:endParaRPr b="1" i="0" sz="900" u="none" cap="none" strike="noStrike">
              <a:solidFill>
                <a:srgbClr val="000000"/>
              </a:solidFill>
              <a:latin typeface="Arial"/>
              <a:ea typeface="Arial"/>
              <a:cs typeface="Arial"/>
              <a:sym typeface="Arial"/>
            </a:endParaRPr>
          </a:p>
        </p:txBody>
      </p:sp>
      <p:sp>
        <p:nvSpPr>
          <p:cNvPr id="1024" name="Google Shape;1024;p83"/>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Measured</a:t>
            </a:r>
            <a:endParaRPr b="0" i="0" sz="900" u="none" cap="none" strike="noStrike">
              <a:solidFill>
                <a:srgbClr val="000000"/>
              </a:solidFill>
              <a:latin typeface="Arial"/>
              <a:ea typeface="Arial"/>
              <a:cs typeface="Arial"/>
              <a:sym typeface="Arial"/>
            </a:endParaRPr>
          </a:p>
        </p:txBody>
      </p:sp>
      <p:sp>
        <p:nvSpPr>
          <p:cNvPr id="1025" name="Google Shape;1025;p83"/>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1026" name="Google Shape;1026;p83"/>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 and actions:</a:t>
            </a:r>
            <a:endParaRPr b="1" i="0" sz="14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Currently Healthwatch2, App dynamics , App metrics are used for monitoring.</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SLOs are defined and monitored.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Required dashboards are available for monitoring key metrics.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SLA have been identified and monitored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Need improvement in product’s monitoring and metrics.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Developers know how to get the required metrics.</a:t>
            </a:r>
            <a:endParaRPr b="0" i="0" sz="1000" u="none" cap="none" strike="noStrike">
              <a:solidFill>
                <a:srgbClr val="000000"/>
              </a:solidFill>
              <a:latin typeface="Arial"/>
              <a:ea typeface="Arial"/>
              <a:cs typeface="Arial"/>
              <a:sym typeface="Arial"/>
            </a:endParaRPr>
          </a:p>
          <a:p>
            <a:pPr indent="-292100" lvl="0" marL="457200" rtl="0" algn="l">
              <a:lnSpc>
                <a:spcPct val="115000"/>
              </a:lnSpc>
              <a:spcBef>
                <a:spcPts val="0"/>
              </a:spcBef>
              <a:spcAft>
                <a:spcPts val="0"/>
              </a:spcAft>
              <a:buSzPts val="1000"/>
              <a:buChar char="●"/>
            </a:pPr>
            <a:r>
              <a:rPr lang="en" sz="1000"/>
              <a:t>There exists log loss and action should be taken to lower the loss rate.</a:t>
            </a:r>
            <a:endParaRPr sz="1000"/>
          </a:p>
          <a:p>
            <a:pPr indent="0" lvl="0" marL="457200" rtl="0" algn="l">
              <a:lnSpc>
                <a:spcPct val="115000"/>
              </a:lnSpc>
              <a:spcBef>
                <a:spcPts val="0"/>
              </a:spcBef>
              <a:spcAft>
                <a:spcPts val="0"/>
              </a:spcAft>
              <a:buNone/>
            </a:pPr>
            <a:r>
              <a:rPr lang="en" sz="1000"/>
              <a:t>--Increase the number of doppler and LTC.</a:t>
            </a:r>
            <a:endParaRPr sz="1000"/>
          </a:p>
          <a:p>
            <a:pPr indent="0" lvl="0" marL="457200" rtl="0" algn="l">
              <a:lnSpc>
                <a:spcPct val="115000"/>
              </a:lnSpc>
              <a:spcBef>
                <a:spcPts val="0"/>
              </a:spcBef>
              <a:spcAft>
                <a:spcPts val="0"/>
              </a:spcAft>
              <a:buNone/>
            </a:pPr>
            <a:r>
              <a:rPr lang="en" sz="1000"/>
              <a:t>--Increase the VM resource of dopper and LTC.</a:t>
            </a:r>
            <a:endParaRPr sz="1000"/>
          </a:p>
          <a:p>
            <a:pPr indent="-292100" lvl="0" marL="457200" rtl="0" algn="l">
              <a:spcBef>
                <a:spcPts val="0"/>
              </a:spcBef>
              <a:spcAft>
                <a:spcPts val="0"/>
              </a:spcAft>
              <a:buClr>
                <a:schemeClr val="dk2"/>
              </a:buClr>
              <a:buSzPts val="1000"/>
              <a:buChar char="●"/>
            </a:pPr>
            <a:r>
              <a:rPr lang="en" sz="1000"/>
              <a:t>Consider utilizing additional complimentary metrics systems such as</a:t>
            </a:r>
            <a:r>
              <a:rPr i="1" lang="en" sz="1000">
                <a:solidFill>
                  <a:schemeClr val="dk2"/>
                </a:solidFill>
              </a:rPr>
              <a:t> </a:t>
            </a:r>
            <a:r>
              <a:rPr i="1" lang="en" sz="1000" u="sng">
                <a:solidFill>
                  <a:schemeClr val="hlink"/>
                </a:solidFill>
                <a:hlinkClick r:id="rId3"/>
              </a:rPr>
              <a:t>Wavefront</a:t>
            </a:r>
            <a:r>
              <a:rPr i="1" lang="en" sz="1000" u="sng">
                <a:solidFill>
                  <a:schemeClr val="hlink"/>
                </a:solidFill>
              </a:rPr>
              <a:t>.</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000"/>
          </a:p>
          <a:p>
            <a:pPr indent="-228600" lvl="0" marL="457200" marR="0" rtl="0" algn="l">
              <a:lnSpc>
                <a:spcPct val="115000"/>
              </a:lnSpc>
              <a:spcBef>
                <a:spcPts val="0"/>
              </a:spcBef>
              <a:spcAft>
                <a:spcPts val="0"/>
              </a:spcAft>
              <a:buClr>
                <a:srgbClr val="000000"/>
              </a:buClr>
              <a:buSzPts val="1000"/>
              <a:buFont typeface="Arial"/>
              <a:buNone/>
            </a:pPr>
            <a:r>
              <a:t/>
            </a:r>
            <a:endParaRPr b="0" i="0" sz="1400" u="none" cap="none" strike="noStrike">
              <a:solidFill>
                <a:srgbClr val="000000"/>
              </a:solidFill>
              <a:latin typeface="Arial"/>
              <a:ea typeface="Arial"/>
              <a:cs typeface="Arial"/>
              <a:sym typeface="Arial"/>
            </a:endParaRPr>
          </a:p>
        </p:txBody>
      </p:sp>
      <p:cxnSp>
        <p:nvCxnSpPr>
          <p:cNvPr id="1027" name="Google Shape;1027;p83"/>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028" name="Google Shape;1028;p83"/>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29" name="Google Shape;1029;p83"/>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30" name="Google Shape;1030;p83"/>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31" name="Google Shape;1031;p83"/>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032" name="Google Shape;1032;p83"/>
          <p:cNvPicPr preferRelativeResize="0"/>
          <p:nvPr/>
        </p:nvPicPr>
        <p:blipFill rotWithShape="1">
          <a:blip r:embed="rId4">
            <a:alphaModFix/>
          </a:blip>
          <a:srcRect b="0" l="0" r="0" t="0"/>
          <a:stretch/>
        </p:blipFill>
        <p:spPr>
          <a:xfrm>
            <a:off x="5335309" y="443300"/>
            <a:ext cx="1307273" cy="614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7"/>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5"/>
              </a:buClr>
              <a:buSzPts val="1420"/>
              <a:buFont typeface="Arial"/>
              <a:buChar char="​"/>
            </a:pPr>
            <a:r>
              <a:rPr b="0" i="0" lang="en" sz="1000" u="none" cap="none" strike="noStrike">
                <a:solidFill>
                  <a:schemeClr val="accent5"/>
                </a:solidFill>
                <a:latin typeface="Arial"/>
                <a:ea typeface="Arial"/>
                <a:cs typeface="Arial"/>
                <a:sym typeface="Arial"/>
              </a:rPr>
              <a:t>Projecting future demand and ensuring that a service has enough capacity in appropriate locations to satisfy that demand. Examples: quarterly projections</a:t>
            </a:r>
            <a:endParaRPr b="0" i="0" sz="10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20"/>
              <a:buFont typeface="Arial"/>
              <a:buNone/>
            </a:pPr>
            <a:r>
              <a:t/>
            </a:r>
            <a:endParaRPr b="0" i="0" sz="1200" u="none" cap="none" strike="noStrike">
              <a:solidFill>
                <a:srgbClr val="000000"/>
              </a:solidFill>
              <a:latin typeface="Arial"/>
              <a:ea typeface="Arial"/>
              <a:cs typeface="Arial"/>
              <a:sym typeface="Arial"/>
            </a:endParaRPr>
          </a:p>
          <a:p>
            <a:pPr indent="76200" lvl="0" marL="0" marR="0" rtl="0" algn="l">
              <a:lnSpc>
                <a:spcPct val="100000"/>
              </a:lnSpc>
              <a:spcBef>
                <a:spcPts val="0"/>
              </a:spcBef>
              <a:spcAft>
                <a:spcPts val="0"/>
              </a:spcAft>
              <a:buClr>
                <a:srgbClr val="A8A8AB"/>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20"/>
              <a:buFont typeface="Arial"/>
              <a:buNone/>
            </a:pPr>
            <a:r>
              <a:t/>
            </a:r>
            <a:endParaRPr b="0" i="0" sz="1200" u="none" cap="none" strike="noStrike">
              <a:solidFill>
                <a:srgbClr val="000000"/>
              </a:solidFill>
              <a:latin typeface="Arial"/>
              <a:ea typeface="Arial"/>
              <a:cs typeface="Arial"/>
              <a:sym typeface="Arial"/>
            </a:endParaRPr>
          </a:p>
        </p:txBody>
      </p:sp>
      <p:sp>
        <p:nvSpPr>
          <p:cNvPr id="1038" name="Google Shape;1038;p87"/>
          <p:cNvSpPr txBox="1"/>
          <p:nvPr/>
        </p:nvSpPr>
        <p:spPr>
          <a:xfrm>
            <a:off x="0" y="344425"/>
            <a:ext cx="2965500" cy="911100"/>
          </a:xfrm>
          <a:prstGeom prst="rect">
            <a:avLst/>
          </a:prstGeom>
          <a:solidFill>
            <a:schemeClr val="accent5"/>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Capacity Planning</a:t>
            </a:r>
            <a:endParaRPr b="0" i="0" sz="2000" u="none" cap="none" strike="noStrike">
              <a:solidFill>
                <a:srgbClr val="FFFFFF"/>
              </a:solidFill>
              <a:latin typeface="Arial"/>
              <a:ea typeface="Arial"/>
              <a:cs typeface="Arial"/>
              <a:sym typeface="Arial"/>
            </a:endParaRPr>
          </a:p>
        </p:txBody>
      </p:sp>
      <p:sp>
        <p:nvSpPr>
          <p:cNvPr id="1039" name="Google Shape;1039;p87"/>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1040" name="Google Shape;1040;p87"/>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1041" name="Google Shape;1041;p87"/>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1042" name="Google Shape;1042;p87"/>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Measured</a:t>
            </a:r>
            <a:endParaRPr b="0" i="0" sz="900" u="none" cap="none" strike="noStrike">
              <a:solidFill>
                <a:srgbClr val="000000"/>
              </a:solidFill>
              <a:latin typeface="Arial"/>
              <a:ea typeface="Arial"/>
              <a:cs typeface="Arial"/>
              <a:sym typeface="Arial"/>
            </a:endParaRPr>
          </a:p>
        </p:txBody>
      </p:sp>
      <p:sp>
        <p:nvSpPr>
          <p:cNvPr id="1043" name="Google Shape;1043;p87"/>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Continuous</a:t>
            </a:r>
            <a:endParaRPr b="1" i="0" sz="900" u="none" cap="none" strike="noStrike">
              <a:solidFill>
                <a:srgbClr val="000000"/>
              </a:solidFill>
              <a:latin typeface="Arial"/>
              <a:ea typeface="Arial"/>
              <a:cs typeface="Arial"/>
              <a:sym typeface="Arial"/>
            </a:endParaRPr>
          </a:p>
        </p:txBody>
      </p:sp>
      <p:sp>
        <p:nvSpPr>
          <p:cNvPr id="1044" name="Google Shape;1044;p87"/>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a:t>
            </a:r>
            <a:endParaRPr b="1" i="0" sz="1400" u="none" cap="none" strike="noStrike">
              <a:solidFill>
                <a:srgbClr val="000000"/>
              </a:solidFill>
              <a:latin typeface="Arial"/>
              <a:ea typeface="Arial"/>
              <a:cs typeface="Arial"/>
              <a:sym typeface="Arial"/>
            </a:endParaRPr>
          </a:p>
          <a:p>
            <a:pPr indent="-228600" lvl="0" marL="457200" marR="0" rtl="0" algn="l">
              <a:lnSpc>
                <a:spcPct val="115000"/>
              </a:lnSpc>
              <a:spcBef>
                <a:spcPts val="3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Capacity planning is done based on historical trends.</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Standard 4 GB memory is allocated to each AI</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Isolation segments are used for compute and network isolation.</a:t>
            </a:r>
            <a:endParaRPr b="0" i="0" sz="1400" u="none" cap="none" strike="noStrike">
              <a:solidFill>
                <a:srgbClr val="000000"/>
              </a:solidFill>
              <a:latin typeface="Arial"/>
              <a:ea typeface="Arial"/>
              <a:cs typeface="Arial"/>
              <a:sym typeface="Arial"/>
            </a:endParaRPr>
          </a:p>
          <a:p>
            <a:pPr indent="0" lvl="0" marL="1651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045" name="Google Shape;1045;p87"/>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046" name="Google Shape;1046;p87"/>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47" name="Google Shape;1047;p87"/>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48" name="Google Shape;1048;p87"/>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49" name="Google Shape;1049;p87"/>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050" name="Google Shape;1050;p87"/>
          <p:cNvPicPr preferRelativeResize="0"/>
          <p:nvPr/>
        </p:nvPicPr>
        <p:blipFill rotWithShape="1">
          <a:blip r:embed="rId3">
            <a:alphaModFix/>
          </a:blip>
          <a:srcRect b="0" l="0" r="0" t="0"/>
          <a:stretch/>
        </p:blipFill>
        <p:spPr>
          <a:xfrm>
            <a:off x="7333494" y="443300"/>
            <a:ext cx="1307273" cy="61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152b8e64222_0_0"/>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DBS </a:t>
            </a:r>
            <a:r>
              <a:rPr lang="en"/>
              <a:t>Platform Health Check - Executive Summary</a:t>
            </a:r>
            <a:endParaRPr/>
          </a:p>
        </p:txBody>
      </p:sp>
      <p:sp>
        <p:nvSpPr>
          <p:cNvPr id="739" name="Google Shape;739;g152b8e64222_0_0"/>
          <p:cNvSpPr txBox="1"/>
          <p:nvPr/>
        </p:nvSpPr>
        <p:spPr>
          <a:xfrm>
            <a:off x="736825" y="957750"/>
            <a:ext cx="7330800" cy="376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Roboto"/>
                <a:ea typeface="Roboto"/>
                <a:cs typeface="Roboto"/>
                <a:sym typeface="Roboto"/>
              </a:rPr>
              <a:t>DBS</a:t>
            </a:r>
            <a:r>
              <a:rPr lang="en" sz="1200">
                <a:solidFill>
                  <a:srgbClr val="333333"/>
                </a:solidFill>
                <a:highlight>
                  <a:srgbClr val="FFFFFF"/>
                </a:highlight>
                <a:latin typeface="Roboto"/>
                <a:ea typeface="Roboto"/>
                <a:cs typeface="Roboto"/>
                <a:sym typeface="Roboto"/>
              </a:rPr>
              <a:t>’</a:t>
            </a:r>
            <a:r>
              <a:rPr lang="en" sz="1200">
                <a:solidFill>
                  <a:srgbClr val="333333"/>
                </a:solidFill>
                <a:highlight>
                  <a:srgbClr val="FFFFFF"/>
                </a:highlight>
                <a:latin typeface="Roboto"/>
                <a:ea typeface="Roboto"/>
                <a:cs typeface="Roboto"/>
                <a:sym typeface="Roboto"/>
              </a:rPr>
              <a:t>s Platform</a:t>
            </a:r>
            <a:r>
              <a:rPr lang="en" sz="1200" u="sng">
                <a:solidFill>
                  <a:srgbClr val="1155CC"/>
                </a:solidFill>
                <a:highlight>
                  <a:srgbClr val="FFFFFF"/>
                </a:highlight>
                <a:latin typeface="Roboto"/>
                <a:ea typeface="Roboto"/>
                <a:cs typeface="Roboto"/>
                <a:sym typeface="Roboto"/>
                <a:hlinkClick r:id="rId3">
                  <a:extLst>
                    <a:ext uri="{A12FA001-AC4F-418D-AE19-62706E023703}">
                      <ahyp:hlinkClr val="tx"/>
                    </a:ext>
                  </a:extLst>
                </a:hlinkClick>
              </a:rPr>
              <a:t> </a:t>
            </a:r>
            <a:r>
              <a:rPr lang="en" sz="1200">
                <a:highlight>
                  <a:srgbClr val="FFFFFF"/>
                </a:highlight>
                <a:latin typeface="Roboto"/>
                <a:ea typeface="Roboto"/>
                <a:cs typeface="Roboto"/>
                <a:sym typeface="Roboto"/>
              </a:rPr>
              <a:t>Health Check</a:t>
            </a:r>
            <a:r>
              <a:rPr lang="en" sz="1200">
                <a:solidFill>
                  <a:srgbClr val="333333"/>
                </a:solidFill>
                <a:highlight>
                  <a:srgbClr val="FFFFFF"/>
                </a:highlight>
                <a:latin typeface="Roboto"/>
                <a:ea typeface="Roboto"/>
                <a:cs typeface="Roboto"/>
                <a:sym typeface="Roboto"/>
              </a:rPr>
              <a:t> service was triggered by two severe cases in August.</a:t>
            </a:r>
            <a:r>
              <a:rPr lang="en" sz="1200">
                <a:latin typeface="Proxima Nova"/>
                <a:ea typeface="Proxima Nova"/>
                <a:cs typeface="Proxima Nova"/>
                <a:sym typeface="Proxima Nova"/>
              </a:rPr>
              <a:t> Although through joint efforts of both DBS platform team and VMWare BAT team, the root cause was finally pinpointed and </a:t>
            </a:r>
            <a:r>
              <a:rPr lang="en" sz="1200">
                <a:latin typeface="Proxima Nova"/>
                <a:ea typeface="Proxima Nova"/>
                <a:cs typeface="Proxima Nova"/>
                <a:sym typeface="Proxima Nova"/>
              </a:rPr>
              <a:t>attributed</a:t>
            </a:r>
            <a:r>
              <a:rPr lang="en" sz="1200">
                <a:latin typeface="Proxima Nova"/>
                <a:ea typeface="Proxima Nova"/>
                <a:cs typeface="Proxima Nova"/>
                <a:sym typeface="Proxima Nova"/>
              </a:rPr>
              <a:t> to app side, VMWare’s initiative was to conduct a comprehensive and deep health check aimed to inspect whether there exists potential risks, and if any, to give recommended solution. </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latin typeface="Proxima Nova"/>
                <a:ea typeface="Proxima Nova"/>
                <a:cs typeface="Proxima Nova"/>
                <a:sym typeface="Proxima Nova"/>
              </a:rPr>
              <a:t>Given a previous check was conducted in Oct. 2020, for common practices of the checklist, this </a:t>
            </a:r>
            <a:r>
              <a:rPr lang="en" sz="1200">
                <a:latin typeface="Proxima Nova"/>
                <a:ea typeface="Proxima Nova"/>
                <a:cs typeface="Proxima Nova"/>
                <a:sym typeface="Proxima Nova"/>
              </a:rPr>
              <a:t>engagement</a:t>
            </a:r>
            <a:r>
              <a:rPr lang="en" sz="1200">
                <a:latin typeface="Proxima Nova"/>
                <a:ea typeface="Proxima Nova"/>
                <a:cs typeface="Proxima Nova"/>
                <a:sym typeface="Proxima Nova"/>
              </a:rPr>
              <a:t> was just reviewing the </a:t>
            </a:r>
            <a:r>
              <a:rPr lang="en" sz="1200">
                <a:latin typeface="Proxima Nova"/>
                <a:ea typeface="Proxima Nova"/>
                <a:cs typeface="Proxima Nova"/>
                <a:sym typeface="Proxima Nova"/>
              </a:rPr>
              <a:t>improvement</a:t>
            </a:r>
            <a:r>
              <a:rPr lang="en" sz="1200">
                <a:latin typeface="Proxima Nova"/>
                <a:ea typeface="Proxima Nova"/>
                <a:cs typeface="Proxima Nova"/>
                <a:sym typeface="Proxima Nova"/>
              </a:rPr>
              <a:t> based on previous report. We put more emphasis on </a:t>
            </a:r>
            <a:r>
              <a:rPr lang="en" sz="1200">
                <a:latin typeface="Proxima Nova"/>
                <a:ea typeface="Proxima Nova"/>
                <a:cs typeface="Proxima Nova"/>
                <a:sym typeface="Proxima Nova"/>
              </a:rPr>
              <a:t>capacity</a:t>
            </a:r>
            <a:r>
              <a:rPr lang="en" sz="1200">
                <a:latin typeface="Proxima Nova"/>
                <a:ea typeface="Proxima Nova"/>
                <a:cs typeface="Proxima Nova"/>
                <a:sym typeface="Proxima Nova"/>
              </a:rPr>
              <a:t> planning, apps scaling, testing process and observability which had major </a:t>
            </a:r>
            <a:r>
              <a:rPr lang="en" sz="1200">
                <a:latin typeface="Proxima Nova"/>
                <a:ea typeface="Proxima Nova"/>
                <a:cs typeface="Proxima Nova"/>
                <a:sym typeface="Proxima Nova"/>
              </a:rPr>
              <a:t>influence</a:t>
            </a:r>
            <a:r>
              <a:rPr lang="en" sz="1200">
                <a:latin typeface="Proxima Nova"/>
                <a:ea typeface="Proxima Nova"/>
                <a:cs typeface="Proxima Nova"/>
                <a:sym typeface="Proxima Nova"/>
              </a:rPr>
              <a:t> on app </a:t>
            </a:r>
            <a:r>
              <a:rPr lang="en" sz="1200">
                <a:latin typeface="Proxima Nova"/>
                <a:ea typeface="Proxima Nova"/>
                <a:cs typeface="Proxima Nova"/>
                <a:sym typeface="Proxima Nova"/>
              </a:rPr>
              <a:t>robusticity</a:t>
            </a:r>
            <a:r>
              <a:rPr lang="en" sz="1200">
                <a:latin typeface="Proxima Nova"/>
                <a:ea typeface="Proxima Nova"/>
                <a:cs typeface="Proxima Nova"/>
                <a:sym typeface="Proxima Nova"/>
              </a:rPr>
              <a:t> and performance.</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latin typeface="Proxima Nova"/>
                <a:ea typeface="Proxima Nova"/>
                <a:cs typeface="Proxima Nova"/>
                <a:sym typeface="Proxima Nova"/>
              </a:rPr>
              <a:t>As part of this engagement, some pain points for daily operation and requirements for foundation planning were brought up. Some of the follow-on recommendations outlined in this document will involve additional planning, stakeholders support and can be evaluated and implemented in production environment based on identified priority.</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8"/>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5"/>
              </a:buClr>
              <a:buSzPts val="1420"/>
              <a:buFont typeface="Arial"/>
              <a:buChar char="​"/>
            </a:pPr>
            <a:r>
              <a:rPr b="0" i="0" lang="en" sz="1000" u="none" cap="none" strike="noStrike">
                <a:solidFill>
                  <a:schemeClr val="accent5"/>
                </a:solidFill>
                <a:latin typeface="Arial"/>
                <a:ea typeface="Arial"/>
                <a:cs typeface="Arial"/>
                <a:sym typeface="Arial"/>
              </a:rPr>
              <a:t>Fast, frequent, frictionless delivery and measurement of incremental platform capabilities in production. Examples: Use of error budgets, vulnerability budget, &amp; legacy budget to govern the rate of change to the platform.</a:t>
            </a:r>
            <a:endParaRPr b="0" i="0" sz="10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20"/>
              <a:buFont typeface="Arial"/>
              <a:buNone/>
            </a:pPr>
            <a:r>
              <a:t/>
            </a:r>
            <a:endParaRPr b="0" i="0" sz="1200" u="none" cap="none" strike="noStrike">
              <a:solidFill>
                <a:srgbClr val="000000"/>
              </a:solidFill>
              <a:latin typeface="Arial"/>
              <a:ea typeface="Arial"/>
              <a:cs typeface="Arial"/>
              <a:sym typeface="Arial"/>
            </a:endParaRPr>
          </a:p>
        </p:txBody>
      </p:sp>
      <p:sp>
        <p:nvSpPr>
          <p:cNvPr id="1056" name="Google Shape;1056;p88"/>
          <p:cNvSpPr txBox="1"/>
          <p:nvPr/>
        </p:nvSpPr>
        <p:spPr>
          <a:xfrm>
            <a:off x="0" y="344425"/>
            <a:ext cx="2965500" cy="911100"/>
          </a:xfrm>
          <a:prstGeom prst="rect">
            <a:avLst/>
          </a:prstGeom>
          <a:solidFill>
            <a:schemeClr val="accent5"/>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Platform Update Engine</a:t>
            </a:r>
            <a:endParaRPr b="0" i="0" sz="2000" u="none" cap="none" strike="noStrike">
              <a:solidFill>
                <a:srgbClr val="FFFFFF"/>
              </a:solidFill>
              <a:latin typeface="Arial"/>
              <a:ea typeface="Arial"/>
              <a:cs typeface="Arial"/>
              <a:sym typeface="Arial"/>
            </a:endParaRPr>
          </a:p>
        </p:txBody>
      </p:sp>
      <p:sp>
        <p:nvSpPr>
          <p:cNvPr id="1057" name="Google Shape;1057;p88"/>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1058" name="Google Shape;1058;p88"/>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1059" name="Google Shape;1059;p88"/>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1060" name="Google Shape;1060;p88"/>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1061" name="Google Shape;1061;p88"/>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1062" name="Google Shape;1062;p88"/>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is upgraded frequently using automated pipelines.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No manual steps required.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update process is well defined.</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updates are informed to users well in advance.</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Stemcells and buildpacks are continuously upgraded and  platform team takes ownership of buildpacks.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The  upgrades do not cause any downtime.</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No major outages reported during upgrades.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The TAS upgrade planner is leveraged to check for compatibility and to produce upgrade plans. </a:t>
            </a:r>
            <a:endParaRPr b="0" i="0" sz="1400" u="none" cap="none" strike="noStrike">
              <a:solidFill>
                <a:srgbClr val="000000"/>
              </a:solidFill>
              <a:latin typeface="Arial"/>
              <a:ea typeface="Arial"/>
              <a:cs typeface="Arial"/>
              <a:sym typeface="Arial"/>
            </a:endParaRPr>
          </a:p>
          <a:p>
            <a:pPr indent="0" lvl="0" marL="1651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2860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063" name="Google Shape;1063;p88"/>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064" name="Google Shape;1064;p88"/>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65" name="Google Shape;1065;p88"/>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66" name="Google Shape;1066;p88"/>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67" name="Google Shape;1067;p88"/>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068" name="Google Shape;1068;p88"/>
          <p:cNvPicPr preferRelativeResize="0"/>
          <p:nvPr/>
        </p:nvPicPr>
        <p:blipFill rotWithShape="1">
          <a:blip r:embed="rId3">
            <a:alphaModFix/>
          </a:blip>
          <a:srcRect b="0" l="0" r="0" t="0"/>
          <a:stretch/>
        </p:blipFill>
        <p:spPr>
          <a:xfrm>
            <a:off x="6296654" y="443300"/>
            <a:ext cx="1307273" cy="61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89"/>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5"/>
              </a:buClr>
              <a:buSzPts val="1420"/>
              <a:buFont typeface="Arial"/>
              <a:buChar char="​"/>
            </a:pPr>
            <a:r>
              <a:rPr b="0" i="0" lang="en" sz="1000" u="none" cap="none" strike="noStrike">
                <a:solidFill>
                  <a:schemeClr val="accent5"/>
                </a:solidFill>
                <a:latin typeface="Arial"/>
                <a:ea typeface="Arial"/>
                <a:cs typeface="Arial"/>
                <a:sym typeface="Arial"/>
              </a:rPr>
              <a:t>Updates to the platform and to application workloads running on the platform are unencumbered by legacy governance. Release process incorporates cloud native architecture, tooling and practices.</a:t>
            </a:r>
            <a:endParaRPr b="0" i="0" sz="10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20"/>
              <a:buFont typeface="Arial"/>
              <a:buNone/>
            </a:pPr>
            <a:r>
              <a:t/>
            </a:r>
            <a:endParaRPr b="0" i="0" sz="1200" u="none" cap="none" strike="noStrike">
              <a:solidFill>
                <a:srgbClr val="000000"/>
              </a:solidFill>
              <a:latin typeface="Arial"/>
              <a:ea typeface="Arial"/>
              <a:cs typeface="Arial"/>
              <a:sym typeface="Arial"/>
            </a:endParaRPr>
          </a:p>
        </p:txBody>
      </p:sp>
      <p:sp>
        <p:nvSpPr>
          <p:cNvPr id="1074" name="Google Shape;1074;p89"/>
          <p:cNvSpPr txBox="1"/>
          <p:nvPr/>
        </p:nvSpPr>
        <p:spPr>
          <a:xfrm>
            <a:off x="0" y="344425"/>
            <a:ext cx="2965500" cy="911100"/>
          </a:xfrm>
          <a:prstGeom prst="rect">
            <a:avLst/>
          </a:prstGeom>
          <a:solidFill>
            <a:schemeClr val="accent5"/>
          </a:solidFill>
          <a:ln>
            <a:noFill/>
          </a:ln>
        </p:spPr>
        <p:txBody>
          <a:bodyPr anchorCtr="0" anchor="ctr" bIns="91425" lIns="411475" spcFirstLastPara="1" rIns="457200" wrap="square" tIns="91425">
            <a:noAutofit/>
          </a:bodyPr>
          <a:lstStyle/>
          <a:p>
            <a:pPr indent="-114300" lvl="0" marL="0" marR="0" rtl="0" algn="l">
              <a:lnSpc>
                <a:spcPct val="100000"/>
              </a:lnSpc>
              <a:spcBef>
                <a:spcPts val="0"/>
              </a:spcBef>
              <a:spcAft>
                <a:spcPts val="0"/>
              </a:spcAft>
              <a:buClr>
                <a:srgbClr val="A8A8AB"/>
              </a:buClr>
              <a:buSzPts val="1800"/>
              <a:buFont typeface="Arial"/>
              <a:buChar char="​"/>
            </a:pPr>
            <a:r>
              <a:rPr b="0" i="0" lang="en" sz="2000" u="none" cap="none" strike="noStrike">
                <a:solidFill>
                  <a:srgbClr val="FFFFFF"/>
                </a:solidFill>
                <a:latin typeface="Arial"/>
                <a:ea typeface="Arial"/>
                <a:cs typeface="Arial"/>
                <a:sym typeface="Arial"/>
              </a:rPr>
              <a:t>Path to Production</a:t>
            </a:r>
            <a:endParaRPr b="0" i="0" sz="2000" u="none" cap="none" strike="noStrike">
              <a:solidFill>
                <a:srgbClr val="FFFFFF"/>
              </a:solidFill>
              <a:latin typeface="Arial"/>
              <a:ea typeface="Arial"/>
              <a:cs typeface="Arial"/>
              <a:sym typeface="Arial"/>
            </a:endParaRPr>
          </a:p>
        </p:txBody>
      </p:sp>
      <p:sp>
        <p:nvSpPr>
          <p:cNvPr id="1075" name="Google Shape;1075;p89"/>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1076" name="Google Shape;1076;p89"/>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1077" name="Google Shape;1077;p89"/>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Managed</a:t>
            </a:r>
            <a:endParaRPr b="0" i="0" sz="900" u="none" cap="none" strike="noStrike">
              <a:solidFill>
                <a:srgbClr val="000000"/>
              </a:solidFill>
              <a:latin typeface="Arial"/>
              <a:ea typeface="Arial"/>
              <a:cs typeface="Arial"/>
              <a:sym typeface="Arial"/>
            </a:endParaRPr>
          </a:p>
        </p:txBody>
      </p:sp>
      <p:sp>
        <p:nvSpPr>
          <p:cNvPr id="1078" name="Google Shape;1078;p89"/>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1079" name="Google Shape;1079;p89"/>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1080" name="Google Shape;1080;p89"/>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Path to Prod:</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Well defined process.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Test environments are available for testing. Changes are tested in test environment before pushing to production.</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Upgrades and patching are done using automated pipelines.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Upgrades are planned in advance.</a:t>
            </a:r>
            <a:endParaRPr b="0" i="0" sz="1000" u="none" cap="none" strike="noStrike">
              <a:solidFill>
                <a:srgbClr val="000000"/>
              </a:solidFill>
              <a:latin typeface="Arial"/>
              <a:ea typeface="Arial"/>
              <a:cs typeface="Arial"/>
              <a:sym typeface="Arial"/>
            </a:endParaRPr>
          </a:p>
          <a:p>
            <a:pPr indent="-228600" lvl="1" marL="9144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Application Path to Prod:</a:t>
            </a:r>
            <a:endParaRPr b="0" i="0" sz="10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Well defined process.</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CI/CD tooling is well integrated.</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Automated process for deployment in test environment and then promotion to prod is automated.</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Application rollback or redeployment is automated.</a:t>
            </a:r>
            <a:endParaRPr b="0" i="0" sz="1400" u="none" cap="none" strike="noStrike">
              <a:solidFill>
                <a:srgbClr val="000000"/>
              </a:solidFill>
              <a:latin typeface="Arial"/>
              <a:ea typeface="Arial"/>
              <a:cs typeface="Arial"/>
              <a:sym typeface="Arial"/>
            </a:endParaRPr>
          </a:p>
          <a:p>
            <a:pPr indent="-292100" lvl="1" marL="9144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Application teams confident of deploying multiple releases to production on same day.</a:t>
            </a:r>
            <a:endParaRPr b="0" i="0" sz="1000" u="none" cap="none" strike="noStrike">
              <a:solidFill>
                <a:srgbClr val="000000"/>
              </a:solidFill>
              <a:latin typeface="Arial"/>
              <a:ea typeface="Arial"/>
              <a:cs typeface="Arial"/>
              <a:sym typeface="Arial"/>
            </a:endParaRPr>
          </a:p>
          <a:p>
            <a:pPr indent="-228600" lvl="1" marL="9144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300"/>
              </a:spcBef>
              <a:spcAft>
                <a:spcPts val="3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81" name="Google Shape;1081;p89"/>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082" name="Google Shape;1082;p89"/>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83" name="Google Shape;1083;p89"/>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84" name="Google Shape;1084;p89"/>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085" name="Google Shape;1085;p89"/>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086" name="Google Shape;1086;p89"/>
          <p:cNvPicPr preferRelativeResize="0"/>
          <p:nvPr/>
        </p:nvPicPr>
        <p:blipFill rotWithShape="1">
          <a:blip r:embed="rId3">
            <a:alphaModFix/>
          </a:blip>
          <a:srcRect b="0" l="0" r="0" t="0"/>
          <a:stretch/>
        </p:blipFill>
        <p:spPr>
          <a:xfrm>
            <a:off x="6361966" y="443300"/>
            <a:ext cx="1307273" cy="614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2"/>
          <p:cNvSpPr txBox="1"/>
          <p:nvPr/>
        </p:nvSpPr>
        <p:spPr>
          <a:xfrm>
            <a:off x="0" y="138500"/>
            <a:ext cx="2765100" cy="4572000"/>
          </a:xfrm>
          <a:prstGeom prst="rect">
            <a:avLst/>
          </a:prstGeom>
          <a:solidFill>
            <a:srgbClr val="F2F2F2"/>
          </a:solidFill>
          <a:ln>
            <a:noFill/>
          </a:ln>
        </p:spPr>
        <p:txBody>
          <a:bodyPr anchorCtr="0" anchor="t" bIns="0" lIns="228600" spcFirstLastPara="1" rIns="228600" wrap="square" tIns="1371600">
            <a:noAutofit/>
          </a:bodyPr>
          <a:lstStyle/>
          <a:p>
            <a:pPr indent="-63500" lvl="0" marL="0" marR="0" rtl="0" algn="l">
              <a:lnSpc>
                <a:spcPct val="100000"/>
              </a:lnSpc>
              <a:spcBef>
                <a:spcPts val="0"/>
              </a:spcBef>
              <a:spcAft>
                <a:spcPts val="0"/>
              </a:spcAft>
              <a:buClr>
                <a:srgbClr val="666666"/>
              </a:buClr>
              <a:buSzPts val="1000"/>
              <a:buFont typeface="Arial"/>
              <a:buChar char="​"/>
            </a:pPr>
            <a:r>
              <a:rPr b="1" i="0" lang="en" sz="1000" u="none" cap="none" strike="noStrike">
                <a:solidFill>
                  <a:srgbClr val="666666"/>
                </a:solidFill>
                <a:latin typeface="Arial"/>
                <a:ea typeface="Arial"/>
                <a:cs typeface="Arial"/>
                <a:sym typeface="Arial"/>
              </a:rPr>
              <a:t>Definition:</a:t>
            </a:r>
            <a:endParaRPr b="1" i="0" sz="1000" u="none" cap="none" strike="noStrike">
              <a:solidFill>
                <a:srgbClr val="666666"/>
              </a:solidFill>
              <a:latin typeface="Arial"/>
              <a:ea typeface="Arial"/>
              <a:cs typeface="Arial"/>
              <a:sym typeface="Arial"/>
            </a:endParaRPr>
          </a:p>
          <a:p>
            <a:pPr indent="63500" lvl="0" marL="0" marR="0" rtl="0" algn="l">
              <a:lnSpc>
                <a:spcPct val="100000"/>
              </a:lnSpc>
              <a:spcBef>
                <a:spcPts val="0"/>
              </a:spcBef>
              <a:spcAft>
                <a:spcPts val="0"/>
              </a:spcAft>
              <a:buClr>
                <a:srgbClr val="666666"/>
              </a:buClr>
              <a:buSzPts val="1000"/>
              <a:buFont typeface="Arial"/>
              <a:buNone/>
            </a:pPr>
            <a:r>
              <a:t/>
            </a:r>
            <a:endParaRPr b="1" i="0" sz="1000" u="none" cap="none" strike="noStrike">
              <a:solidFill>
                <a:srgbClr val="666666"/>
              </a:solidFill>
              <a:latin typeface="Arial"/>
              <a:ea typeface="Arial"/>
              <a:cs typeface="Arial"/>
              <a:sym typeface="Arial"/>
            </a:endParaRPr>
          </a:p>
          <a:p>
            <a:pPr indent="-90170" lvl="0" marL="0" marR="0" rtl="0" algn="l">
              <a:lnSpc>
                <a:spcPct val="100000"/>
              </a:lnSpc>
              <a:spcBef>
                <a:spcPts val="0"/>
              </a:spcBef>
              <a:spcAft>
                <a:spcPts val="0"/>
              </a:spcAft>
              <a:buClr>
                <a:schemeClr val="accent5"/>
              </a:buClr>
              <a:buSzPts val="1420"/>
              <a:buFont typeface="Arial"/>
              <a:buChar char="​"/>
            </a:pPr>
            <a:r>
              <a:rPr b="0" i="0" lang="en" sz="1000" u="none" cap="none" strike="noStrike">
                <a:solidFill>
                  <a:schemeClr val="accent5"/>
                </a:solidFill>
                <a:latin typeface="Arial"/>
                <a:ea typeface="Arial"/>
                <a:cs typeface="Arial"/>
                <a:sym typeface="Arial"/>
              </a:rPr>
              <a:t>Getting tenancy on PaaS / CaaS / FaaS deployments, instantiating and deleting service capacity in a predictable fashion, without the need for ceremony. Examples: getting access to PAS, getting a PKS cluster, service instance creation, breadth of service / service plan availability in the service catalog.</a:t>
            </a:r>
            <a:endParaRPr b="0" i="0" sz="1000" u="none" cap="none" strike="noStrike">
              <a:solidFill>
                <a:schemeClr val="accent5"/>
              </a:solidFill>
              <a:latin typeface="Arial"/>
              <a:ea typeface="Arial"/>
              <a:cs typeface="Arial"/>
              <a:sym typeface="Arial"/>
            </a:endParaRPr>
          </a:p>
        </p:txBody>
      </p:sp>
      <p:sp>
        <p:nvSpPr>
          <p:cNvPr id="1092" name="Google Shape;1092;p92"/>
          <p:cNvSpPr txBox="1"/>
          <p:nvPr/>
        </p:nvSpPr>
        <p:spPr>
          <a:xfrm>
            <a:off x="0" y="344425"/>
            <a:ext cx="2965500" cy="911100"/>
          </a:xfrm>
          <a:prstGeom prst="rect">
            <a:avLst/>
          </a:prstGeom>
          <a:solidFill>
            <a:schemeClr val="accent5"/>
          </a:solidFill>
          <a:ln>
            <a:noFill/>
          </a:ln>
        </p:spPr>
        <p:txBody>
          <a:bodyPr anchorCtr="0" anchor="ctr" bIns="91425" lIns="411475" spcFirstLastPara="1" rIns="457200" wrap="square" tIns="91425">
            <a:noAutofit/>
          </a:bodyPr>
          <a:lstStyle/>
          <a:p>
            <a:pPr indent="-101600" lvl="0" marL="0" marR="0" rtl="0" algn="l">
              <a:lnSpc>
                <a:spcPct val="100000"/>
              </a:lnSpc>
              <a:spcBef>
                <a:spcPts val="0"/>
              </a:spcBef>
              <a:spcAft>
                <a:spcPts val="0"/>
              </a:spcAft>
              <a:buClr>
                <a:srgbClr val="A8A8AB"/>
              </a:buClr>
              <a:buSzPts val="1600"/>
              <a:buFont typeface="Arial"/>
              <a:buChar char="​"/>
            </a:pPr>
            <a:r>
              <a:rPr b="0" i="0" lang="en" sz="1800" u="none" cap="none" strike="noStrike">
                <a:solidFill>
                  <a:srgbClr val="FFFFFF"/>
                </a:solidFill>
                <a:latin typeface="Arial"/>
                <a:ea typeface="Arial"/>
                <a:cs typeface="Arial"/>
                <a:sym typeface="Arial"/>
              </a:rPr>
              <a:t>Self-Service</a:t>
            </a:r>
            <a:endParaRPr b="0" i="0" sz="1800" u="none" cap="none" strike="noStrike">
              <a:solidFill>
                <a:srgbClr val="FFFFFF"/>
              </a:solidFill>
              <a:latin typeface="Arial"/>
              <a:ea typeface="Arial"/>
              <a:cs typeface="Arial"/>
              <a:sym typeface="Arial"/>
            </a:endParaRPr>
          </a:p>
        </p:txBody>
      </p:sp>
      <p:sp>
        <p:nvSpPr>
          <p:cNvPr id="1093" name="Google Shape;1093;p92"/>
          <p:cNvSpPr/>
          <p:nvPr/>
        </p:nvSpPr>
        <p:spPr>
          <a:xfrm>
            <a:off x="3347700" y="659250"/>
            <a:ext cx="1025700" cy="1830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Chaotic</a:t>
            </a:r>
            <a:endParaRPr b="0" i="0" sz="900" u="none" cap="none" strike="noStrike">
              <a:solidFill>
                <a:srgbClr val="000000"/>
              </a:solidFill>
              <a:latin typeface="Arial"/>
              <a:ea typeface="Arial"/>
              <a:cs typeface="Arial"/>
              <a:sym typeface="Arial"/>
            </a:endParaRPr>
          </a:p>
        </p:txBody>
      </p:sp>
      <p:sp>
        <p:nvSpPr>
          <p:cNvPr id="1094" name="Google Shape;1094;p92"/>
          <p:cNvSpPr/>
          <p:nvPr/>
        </p:nvSpPr>
        <p:spPr>
          <a:xfrm>
            <a:off x="4352029" y="659250"/>
            <a:ext cx="1018800" cy="183000"/>
          </a:xfrm>
          <a:prstGeom prst="chevron">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Defined</a:t>
            </a:r>
            <a:endParaRPr b="0" i="0" sz="900" u="none" cap="none" strike="noStrike">
              <a:solidFill>
                <a:srgbClr val="000000"/>
              </a:solidFill>
              <a:latin typeface="Arial"/>
              <a:ea typeface="Arial"/>
              <a:cs typeface="Arial"/>
              <a:sym typeface="Arial"/>
            </a:endParaRPr>
          </a:p>
        </p:txBody>
      </p:sp>
      <p:sp>
        <p:nvSpPr>
          <p:cNvPr id="1095" name="Google Shape;1095;p92"/>
          <p:cNvSpPr/>
          <p:nvPr/>
        </p:nvSpPr>
        <p:spPr>
          <a:xfrm>
            <a:off x="537819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Managed</a:t>
            </a:r>
            <a:endParaRPr b="1" i="0" sz="900" u="none" cap="none" strike="noStrike">
              <a:solidFill>
                <a:srgbClr val="000000"/>
              </a:solidFill>
              <a:latin typeface="Arial"/>
              <a:ea typeface="Arial"/>
              <a:cs typeface="Arial"/>
              <a:sym typeface="Arial"/>
            </a:endParaRPr>
          </a:p>
        </p:txBody>
      </p:sp>
      <p:sp>
        <p:nvSpPr>
          <p:cNvPr id="1096" name="Google Shape;1096;p92"/>
          <p:cNvSpPr/>
          <p:nvPr/>
        </p:nvSpPr>
        <p:spPr>
          <a:xfrm>
            <a:off x="6404366" y="659250"/>
            <a:ext cx="1047600" cy="1830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Measured</a:t>
            </a:r>
            <a:endParaRPr b="1" i="0" sz="900" u="none" cap="none" strike="noStrike">
              <a:solidFill>
                <a:srgbClr val="000000"/>
              </a:solidFill>
              <a:latin typeface="Arial"/>
              <a:ea typeface="Arial"/>
              <a:cs typeface="Arial"/>
              <a:sym typeface="Arial"/>
            </a:endParaRPr>
          </a:p>
        </p:txBody>
      </p:sp>
      <p:sp>
        <p:nvSpPr>
          <p:cNvPr id="1097" name="Google Shape;1097;p92"/>
          <p:cNvSpPr/>
          <p:nvPr/>
        </p:nvSpPr>
        <p:spPr>
          <a:xfrm>
            <a:off x="7430535" y="659250"/>
            <a:ext cx="1047600" cy="183000"/>
          </a:xfrm>
          <a:prstGeom prst="chevron">
            <a:avLst>
              <a:gd fmla="val 50000" name="adj"/>
            </a:avLst>
          </a:prstGeom>
          <a:solidFill>
            <a:srgbClr val="FFFFFF"/>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Continuous</a:t>
            </a:r>
            <a:endParaRPr b="0" i="0" sz="900" u="none" cap="none" strike="noStrike">
              <a:solidFill>
                <a:srgbClr val="000000"/>
              </a:solidFill>
              <a:latin typeface="Arial"/>
              <a:ea typeface="Arial"/>
              <a:cs typeface="Arial"/>
              <a:sym typeface="Arial"/>
            </a:endParaRPr>
          </a:p>
        </p:txBody>
      </p:sp>
      <p:sp>
        <p:nvSpPr>
          <p:cNvPr id="1098" name="Google Shape;1098;p92"/>
          <p:cNvSpPr txBox="1"/>
          <p:nvPr/>
        </p:nvSpPr>
        <p:spPr>
          <a:xfrm>
            <a:off x="3099050" y="1255525"/>
            <a:ext cx="5496900" cy="34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Observations:</a:t>
            </a:r>
            <a:endParaRPr b="1" i="0" sz="1400" u="none" cap="none" strike="noStrike">
              <a:solidFill>
                <a:srgbClr val="000000"/>
              </a:solidFill>
              <a:latin typeface="Arial"/>
              <a:ea typeface="Arial"/>
              <a:cs typeface="Arial"/>
              <a:sym typeface="Arial"/>
            </a:endParaRPr>
          </a:p>
          <a:p>
            <a:pPr indent="-292100" lvl="0" marL="457200" marR="0" rtl="0" algn="l">
              <a:lnSpc>
                <a:spcPct val="115000"/>
              </a:lnSpc>
              <a:spcBef>
                <a:spcPts val="30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Confluence pages are available for self help topics.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Platform team communicates frequently via distribution lists, yammer, Teams channels to the end users.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Different channels are created for helping end users.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End users can reach out to the Platform Ops team using teams, or via email.</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There is a need of self service portal to automate routine tasks like onboarding, user creation, access etc to free up Platform Ops team to focus on other critical tasks.</a:t>
            </a:r>
            <a:endParaRPr b="0" i="0" sz="14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Developers are aware of self help links.</a:t>
            </a:r>
            <a:endParaRPr b="0" i="0" sz="1400" u="none" cap="none" strike="noStrike">
              <a:solidFill>
                <a:srgbClr val="000000"/>
              </a:solidFill>
              <a:latin typeface="Arial"/>
              <a:ea typeface="Arial"/>
              <a:cs typeface="Arial"/>
              <a:sym typeface="Arial"/>
            </a:endParaRPr>
          </a:p>
        </p:txBody>
      </p:sp>
      <p:cxnSp>
        <p:nvCxnSpPr>
          <p:cNvPr id="1099" name="Google Shape;1099;p92"/>
          <p:cNvCxnSpPr/>
          <p:nvPr/>
        </p:nvCxnSpPr>
        <p:spPr>
          <a:xfrm flipH="1" rot="10800000">
            <a:off x="3351076" y="837024"/>
            <a:ext cx="5123700" cy="9000"/>
          </a:xfrm>
          <a:prstGeom prst="straightConnector1">
            <a:avLst/>
          </a:prstGeom>
          <a:noFill/>
          <a:ln cap="flat" cmpd="sng" w="9525">
            <a:solidFill>
              <a:srgbClr val="666666"/>
            </a:solidFill>
            <a:prstDash val="dot"/>
            <a:round/>
            <a:headEnd len="med" w="med" type="oval"/>
            <a:tailEnd len="med" w="med" type="triangle"/>
          </a:ln>
        </p:spPr>
      </p:cxnSp>
      <p:cxnSp>
        <p:nvCxnSpPr>
          <p:cNvPr id="1100" name="Google Shape;1100;p92"/>
          <p:cNvCxnSpPr/>
          <p:nvPr/>
        </p:nvCxnSpPr>
        <p:spPr>
          <a:xfrm>
            <a:off x="4375813"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101" name="Google Shape;1101;p92"/>
          <p:cNvCxnSpPr/>
          <p:nvPr/>
        </p:nvCxnSpPr>
        <p:spPr>
          <a:xfrm>
            <a:off x="5400550"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102" name="Google Shape;1102;p92"/>
          <p:cNvCxnSpPr/>
          <p:nvPr/>
        </p:nvCxnSpPr>
        <p:spPr>
          <a:xfrm>
            <a:off x="6425287" y="805077"/>
            <a:ext cx="0" cy="72900"/>
          </a:xfrm>
          <a:prstGeom prst="straightConnector1">
            <a:avLst/>
          </a:prstGeom>
          <a:noFill/>
          <a:ln cap="flat" cmpd="sng" w="9525">
            <a:solidFill>
              <a:srgbClr val="999999"/>
            </a:solidFill>
            <a:prstDash val="solid"/>
            <a:round/>
            <a:headEnd len="sm" w="sm" type="none"/>
            <a:tailEnd len="sm" w="sm" type="none"/>
          </a:ln>
        </p:spPr>
      </p:cxnSp>
      <p:cxnSp>
        <p:nvCxnSpPr>
          <p:cNvPr id="1103" name="Google Shape;1103;p92"/>
          <p:cNvCxnSpPr/>
          <p:nvPr/>
        </p:nvCxnSpPr>
        <p:spPr>
          <a:xfrm>
            <a:off x="7450023" y="805077"/>
            <a:ext cx="0" cy="72900"/>
          </a:xfrm>
          <a:prstGeom prst="straightConnector1">
            <a:avLst/>
          </a:prstGeom>
          <a:noFill/>
          <a:ln cap="flat" cmpd="sng" w="9525">
            <a:solidFill>
              <a:srgbClr val="999999"/>
            </a:solidFill>
            <a:prstDash val="solid"/>
            <a:round/>
            <a:headEnd len="sm" w="sm" type="none"/>
            <a:tailEnd len="sm" w="sm" type="none"/>
          </a:ln>
        </p:spPr>
      </p:cxnSp>
      <p:pic>
        <p:nvPicPr>
          <p:cNvPr id="1104" name="Google Shape;1104;p92"/>
          <p:cNvPicPr preferRelativeResize="0"/>
          <p:nvPr/>
        </p:nvPicPr>
        <p:blipFill rotWithShape="1">
          <a:blip r:embed="rId3">
            <a:alphaModFix/>
          </a:blip>
          <a:srcRect b="0" l="0" r="0" t="0"/>
          <a:stretch/>
        </p:blipFill>
        <p:spPr>
          <a:xfrm>
            <a:off x="5336679" y="443300"/>
            <a:ext cx="1307273" cy="614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4"/>
          <p:cNvSpPr txBox="1"/>
          <p:nvPr>
            <p:ph idx="1" type="body"/>
          </p:nvPr>
        </p:nvSpPr>
        <p:spPr>
          <a:xfrm>
            <a:off x="456125" y="1543050"/>
            <a:ext cx="5228100" cy="1714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400"/>
              <a:buNone/>
            </a:pPr>
            <a:r>
              <a:rPr lang="en" sz="2200"/>
              <a:t>Platform Health Check</a:t>
            </a:r>
            <a:endParaRPr sz="2200"/>
          </a:p>
          <a:p>
            <a:pPr indent="0" lvl="0" marL="0" rtl="0" algn="l">
              <a:lnSpc>
                <a:spcPct val="100000"/>
              </a:lnSpc>
              <a:spcBef>
                <a:spcPts val="0"/>
              </a:spcBef>
              <a:spcAft>
                <a:spcPts val="0"/>
              </a:spcAft>
              <a:buSzPts val="2400"/>
              <a:buNone/>
            </a:pPr>
            <a:r>
              <a:rPr b="1" lang="en"/>
              <a:t>Outcome-based Roadmap</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5"/>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Why?</a:t>
            </a:r>
            <a:endParaRPr/>
          </a:p>
        </p:txBody>
      </p:sp>
      <p:sp>
        <p:nvSpPr>
          <p:cNvPr id="1115" name="Google Shape;1115;p95"/>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Outcome-based Roadmap</a:t>
            </a:r>
            <a:endParaRPr/>
          </a:p>
        </p:txBody>
      </p:sp>
      <p:sp>
        <p:nvSpPr>
          <p:cNvPr id="1116" name="Google Shape;1116;p95"/>
          <p:cNvSpPr txBox="1"/>
          <p:nvPr>
            <p:ph idx="1" type="body"/>
          </p:nvPr>
        </p:nvSpPr>
        <p:spPr>
          <a:xfrm>
            <a:off x="462499" y="1200151"/>
            <a:ext cx="8231700" cy="34290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1100"/>
              </a:spcBef>
              <a:spcAft>
                <a:spcPts val="0"/>
              </a:spcAft>
              <a:buSzPts val="1400"/>
              <a:buChar char="●"/>
            </a:pPr>
            <a:r>
              <a:rPr lang="en"/>
              <a:t>Helps everyone understand why we are building the product</a:t>
            </a:r>
            <a:endParaRPr/>
          </a:p>
          <a:p>
            <a:pPr indent="-317500" lvl="0" marL="457200" rtl="0" algn="l">
              <a:lnSpc>
                <a:spcPct val="115000"/>
              </a:lnSpc>
              <a:spcBef>
                <a:spcPts val="0"/>
              </a:spcBef>
              <a:spcAft>
                <a:spcPts val="0"/>
              </a:spcAft>
              <a:buSzPts val="1400"/>
              <a:buChar char="●"/>
            </a:pPr>
            <a:r>
              <a:rPr lang="en"/>
              <a:t>Creates alignment between stakeholders, sponsors and the product team</a:t>
            </a:r>
            <a:endParaRPr/>
          </a:p>
          <a:p>
            <a:pPr indent="-317500" lvl="0" marL="457200" rtl="0" algn="l">
              <a:lnSpc>
                <a:spcPct val="115000"/>
              </a:lnSpc>
              <a:spcBef>
                <a:spcPts val="0"/>
              </a:spcBef>
              <a:spcAft>
                <a:spcPts val="0"/>
              </a:spcAft>
              <a:buSzPts val="1400"/>
              <a:buChar char="●"/>
            </a:pPr>
            <a:r>
              <a:rPr lang="en"/>
              <a:t>States what impact we hope to have by creating the product </a:t>
            </a:r>
            <a:endParaRPr/>
          </a:p>
          <a:p>
            <a:pPr indent="-317500" lvl="0" marL="457200" rtl="0" algn="l">
              <a:lnSpc>
                <a:spcPct val="115000"/>
              </a:lnSpc>
              <a:spcBef>
                <a:spcPts val="0"/>
              </a:spcBef>
              <a:spcAft>
                <a:spcPts val="0"/>
              </a:spcAft>
              <a:buSzPts val="1400"/>
              <a:buChar char="●"/>
            </a:pPr>
            <a:r>
              <a:rPr lang="en"/>
              <a:t>Helps us prioritize and plan based on value</a:t>
            </a:r>
            <a:endParaRPr/>
          </a:p>
          <a:p>
            <a:pPr indent="-317500" lvl="0" marL="457200" rtl="0" algn="l">
              <a:lnSpc>
                <a:spcPct val="115000"/>
              </a:lnSpc>
              <a:spcBef>
                <a:spcPts val="0"/>
              </a:spcBef>
              <a:spcAft>
                <a:spcPts val="0"/>
              </a:spcAft>
              <a:buSzPts val="1400"/>
              <a:buChar char="●"/>
            </a:pPr>
            <a:r>
              <a:rPr lang="en"/>
              <a:t>Empowers the product team to solve problems rather than implement solutions </a:t>
            </a:r>
            <a:endParaRPr/>
          </a:p>
          <a:p>
            <a:pPr indent="-317500" lvl="0" marL="457200" rtl="0" algn="l">
              <a:lnSpc>
                <a:spcPct val="115000"/>
              </a:lnSpc>
              <a:spcBef>
                <a:spcPts val="0"/>
              </a:spcBef>
              <a:spcAft>
                <a:spcPts val="0"/>
              </a:spcAft>
              <a:buSzPts val="1400"/>
              <a:buChar char="●"/>
            </a:pPr>
            <a:r>
              <a:rPr lang="en"/>
              <a:t>Enables us to learn and adjust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6"/>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How do I prioritize?</a:t>
            </a:r>
            <a:endParaRPr/>
          </a:p>
        </p:txBody>
      </p:sp>
      <p:sp>
        <p:nvSpPr>
          <p:cNvPr id="1122" name="Google Shape;1122;p96"/>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Outcome-based Roadmap</a:t>
            </a:r>
            <a:endParaRPr/>
          </a:p>
        </p:txBody>
      </p:sp>
      <p:sp>
        <p:nvSpPr>
          <p:cNvPr id="1123" name="Google Shape;1123;p96"/>
          <p:cNvSpPr txBox="1"/>
          <p:nvPr>
            <p:ph idx="1" type="body"/>
          </p:nvPr>
        </p:nvSpPr>
        <p:spPr>
          <a:xfrm>
            <a:off x="462500" y="1200150"/>
            <a:ext cx="4452600" cy="34290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100"/>
              </a:spcBef>
              <a:spcAft>
                <a:spcPts val="0"/>
              </a:spcAft>
              <a:buSzPts val="1200"/>
              <a:buChar char="●"/>
            </a:pPr>
            <a:r>
              <a:rPr b="1" lang="en" sz="1200"/>
              <a:t>User Voice:</a:t>
            </a:r>
            <a:r>
              <a:rPr lang="en" sz="1200"/>
              <a:t> </a:t>
            </a:r>
            <a:endParaRPr sz="1200"/>
          </a:p>
          <a:p>
            <a:pPr indent="-304800" lvl="1" marL="914400" rtl="0" algn="l">
              <a:lnSpc>
                <a:spcPct val="115000"/>
              </a:lnSpc>
              <a:spcBef>
                <a:spcPts val="0"/>
              </a:spcBef>
              <a:spcAft>
                <a:spcPts val="0"/>
              </a:spcAft>
              <a:buSzPts val="1200"/>
              <a:buChar char="○"/>
            </a:pPr>
            <a:r>
              <a:rPr lang="en" sz="1200"/>
              <a:t>Gather feedback from end users (platform engineers, app developers, operations, etc). Understand the real value of every request.</a:t>
            </a:r>
            <a:endParaRPr sz="1200"/>
          </a:p>
          <a:p>
            <a:pPr indent="-304800" lvl="0" marL="457200" rtl="0" algn="l">
              <a:lnSpc>
                <a:spcPct val="115000"/>
              </a:lnSpc>
              <a:spcBef>
                <a:spcPts val="0"/>
              </a:spcBef>
              <a:spcAft>
                <a:spcPts val="0"/>
              </a:spcAft>
              <a:buSzPts val="1200"/>
              <a:buChar char="●"/>
            </a:pPr>
            <a:r>
              <a:rPr b="1" lang="en" sz="1200"/>
              <a:t>Value vs. cost: </a:t>
            </a:r>
            <a:endParaRPr b="1" sz="1200"/>
          </a:p>
          <a:p>
            <a:pPr indent="-304800" lvl="1" marL="914400" rtl="0" algn="l">
              <a:lnSpc>
                <a:spcPct val="115000"/>
              </a:lnSpc>
              <a:spcBef>
                <a:spcPts val="0"/>
              </a:spcBef>
              <a:spcAft>
                <a:spcPts val="0"/>
              </a:spcAft>
              <a:buSzPts val="1200"/>
              <a:buChar char="○"/>
            </a:pPr>
            <a:r>
              <a:rPr lang="en" sz="1200"/>
              <a:t>Perform a cost-benefit analysis to figure out which initiatives are worth working on. Ensure the enhancements are strategically-sound . </a:t>
            </a:r>
            <a:endParaRPr sz="1200"/>
          </a:p>
          <a:p>
            <a:pPr indent="-304800" lvl="0" marL="457200" rtl="0" algn="l">
              <a:lnSpc>
                <a:spcPct val="115000"/>
              </a:lnSpc>
              <a:spcBef>
                <a:spcPts val="0"/>
              </a:spcBef>
              <a:spcAft>
                <a:spcPts val="0"/>
              </a:spcAft>
              <a:buSzPts val="1200"/>
              <a:buChar char="●"/>
            </a:pPr>
            <a:r>
              <a:rPr b="1" lang="en" sz="1200"/>
              <a:t>Review &amp; share:</a:t>
            </a:r>
            <a:endParaRPr b="1" sz="1200"/>
          </a:p>
          <a:p>
            <a:pPr indent="-304800" lvl="1" marL="914400" rtl="0" algn="l">
              <a:lnSpc>
                <a:spcPct val="115000"/>
              </a:lnSpc>
              <a:spcBef>
                <a:spcPts val="0"/>
              </a:spcBef>
              <a:spcAft>
                <a:spcPts val="0"/>
              </a:spcAft>
              <a:buSzPts val="1200"/>
              <a:buChar char="○"/>
            </a:pPr>
            <a:r>
              <a:rPr lang="en" sz="1200"/>
              <a:t>Share your roadmap. Review with all the stakeholders, get their buy-in and alignment.</a:t>
            </a:r>
            <a:endParaRPr sz="1200"/>
          </a:p>
          <a:p>
            <a:pPr indent="-304800" lvl="0" marL="457200" rtl="0" algn="l">
              <a:lnSpc>
                <a:spcPct val="115000"/>
              </a:lnSpc>
              <a:spcBef>
                <a:spcPts val="0"/>
              </a:spcBef>
              <a:spcAft>
                <a:spcPts val="0"/>
              </a:spcAft>
              <a:buSzPts val="1200"/>
              <a:buChar char="●"/>
            </a:pPr>
            <a:r>
              <a:rPr b="1" lang="en" sz="1200"/>
              <a:t>Iterate and re-prioritize</a:t>
            </a:r>
            <a:r>
              <a:rPr lang="en" sz="1200"/>
              <a:t> every quarter. </a:t>
            </a:r>
            <a:endParaRPr sz="1200"/>
          </a:p>
        </p:txBody>
      </p:sp>
      <p:grpSp>
        <p:nvGrpSpPr>
          <p:cNvPr id="1124" name="Google Shape;1124;p96"/>
          <p:cNvGrpSpPr/>
          <p:nvPr/>
        </p:nvGrpSpPr>
        <p:grpSpPr>
          <a:xfrm>
            <a:off x="5384314" y="1115441"/>
            <a:ext cx="3447058" cy="3055628"/>
            <a:chOff x="2976839" y="573351"/>
            <a:chExt cx="4917344" cy="4055784"/>
          </a:xfrm>
        </p:grpSpPr>
        <p:cxnSp>
          <p:nvCxnSpPr>
            <p:cNvPr id="1125" name="Google Shape;1125;p96"/>
            <p:cNvCxnSpPr/>
            <p:nvPr/>
          </p:nvCxnSpPr>
          <p:spPr>
            <a:xfrm flipH="1" rot="10800000">
              <a:off x="3454375" y="2438250"/>
              <a:ext cx="4297800" cy="6300"/>
            </a:xfrm>
            <a:prstGeom prst="straightConnector1">
              <a:avLst/>
            </a:prstGeom>
            <a:noFill/>
            <a:ln cap="flat" cmpd="sng" w="9525">
              <a:solidFill>
                <a:srgbClr val="3F1A59"/>
              </a:solidFill>
              <a:prstDash val="dot"/>
              <a:round/>
              <a:headEnd len="sm" w="sm" type="none"/>
              <a:tailEnd len="sm" w="sm" type="none"/>
            </a:ln>
          </p:spPr>
        </p:cxnSp>
        <p:cxnSp>
          <p:nvCxnSpPr>
            <p:cNvPr id="1126" name="Google Shape;1126;p96"/>
            <p:cNvCxnSpPr/>
            <p:nvPr/>
          </p:nvCxnSpPr>
          <p:spPr>
            <a:xfrm>
              <a:off x="5561613" y="685800"/>
              <a:ext cx="9000" cy="3511200"/>
            </a:xfrm>
            <a:prstGeom prst="straightConnector1">
              <a:avLst/>
            </a:prstGeom>
            <a:noFill/>
            <a:ln cap="flat" cmpd="sng" w="9525">
              <a:solidFill>
                <a:srgbClr val="3F1A59"/>
              </a:solidFill>
              <a:prstDash val="dot"/>
              <a:round/>
              <a:headEnd len="sm" w="sm" type="none"/>
              <a:tailEnd len="sm" w="sm" type="none"/>
            </a:ln>
          </p:spPr>
        </p:cxnSp>
        <p:cxnSp>
          <p:nvCxnSpPr>
            <p:cNvPr id="1127" name="Google Shape;1127;p96"/>
            <p:cNvCxnSpPr/>
            <p:nvPr/>
          </p:nvCxnSpPr>
          <p:spPr>
            <a:xfrm>
              <a:off x="3378900" y="759450"/>
              <a:ext cx="9000" cy="3511200"/>
            </a:xfrm>
            <a:prstGeom prst="straightConnector1">
              <a:avLst/>
            </a:prstGeom>
            <a:noFill/>
            <a:ln cap="flat" cmpd="sng" w="19050">
              <a:solidFill>
                <a:srgbClr val="3F1A59"/>
              </a:solidFill>
              <a:prstDash val="solid"/>
              <a:round/>
              <a:headEnd len="med" w="med" type="triangle"/>
              <a:tailEnd len="sm" w="sm" type="none"/>
            </a:ln>
          </p:spPr>
        </p:cxnSp>
        <p:cxnSp>
          <p:nvCxnSpPr>
            <p:cNvPr id="1128" name="Google Shape;1128;p96"/>
            <p:cNvCxnSpPr/>
            <p:nvPr/>
          </p:nvCxnSpPr>
          <p:spPr>
            <a:xfrm flipH="1" rot="10800000">
              <a:off x="3378900" y="4270650"/>
              <a:ext cx="4297800" cy="6300"/>
            </a:xfrm>
            <a:prstGeom prst="straightConnector1">
              <a:avLst/>
            </a:prstGeom>
            <a:noFill/>
            <a:ln cap="flat" cmpd="sng" w="19050">
              <a:solidFill>
                <a:srgbClr val="3F1A59"/>
              </a:solidFill>
              <a:prstDash val="solid"/>
              <a:round/>
              <a:headEnd len="sm" w="sm" type="none"/>
              <a:tailEnd len="med" w="med" type="triangle"/>
            </a:ln>
          </p:spPr>
        </p:cxnSp>
        <p:sp>
          <p:nvSpPr>
            <p:cNvPr id="1129" name="Google Shape;1129;p96"/>
            <p:cNvSpPr txBox="1"/>
            <p:nvPr/>
          </p:nvSpPr>
          <p:spPr>
            <a:xfrm>
              <a:off x="7255783" y="4270635"/>
              <a:ext cx="638400" cy="35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High</a:t>
              </a:r>
              <a:endParaRPr b="0" i="0" sz="700" u="none" cap="none" strike="noStrike">
                <a:solidFill>
                  <a:srgbClr val="000000"/>
                </a:solidFill>
                <a:latin typeface="Arial"/>
                <a:ea typeface="Arial"/>
                <a:cs typeface="Arial"/>
                <a:sym typeface="Arial"/>
              </a:endParaRPr>
            </a:p>
          </p:txBody>
        </p:sp>
        <p:sp>
          <p:nvSpPr>
            <p:cNvPr id="1130" name="Google Shape;1130;p96"/>
            <p:cNvSpPr txBox="1"/>
            <p:nvPr/>
          </p:nvSpPr>
          <p:spPr>
            <a:xfrm>
              <a:off x="3081295" y="4270635"/>
              <a:ext cx="604200" cy="35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Low</a:t>
              </a:r>
              <a:endParaRPr b="0" i="0" sz="700" u="none" cap="none" strike="noStrike">
                <a:solidFill>
                  <a:srgbClr val="000000"/>
                </a:solidFill>
                <a:latin typeface="Arial"/>
                <a:ea typeface="Arial"/>
                <a:cs typeface="Arial"/>
                <a:sym typeface="Arial"/>
              </a:endParaRPr>
            </a:p>
          </p:txBody>
        </p:sp>
        <p:sp>
          <p:nvSpPr>
            <p:cNvPr id="1131" name="Google Shape;1131;p96"/>
            <p:cNvSpPr txBox="1"/>
            <p:nvPr/>
          </p:nvSpPr>
          <p:spPr>
            <a:xfrm rot="-5400000">
              <a:off x="2860439" y="689751"/>
              <a:ext cx="591300" cy="35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High</a:t>
              </a:r>
              <a:endParaRPr b="0" i="0" sz="700" u="none" cap="none" strike="noStrike">
                <a:solidFill>
                  <a:srgbClr val="000000"/>
                </a:solidFill>
                <a:latin typeface="Arial"/>
                <a:ea typeface="Arial"/>
                <a:cs typeface="Arial"/>
                <a:sym typeface="Arial"/>
              </a:endParaRPr>
            </a:p>
          </p:txBody>
        </p:sp>
        <p:sp>
          <p:nvSpPr>
            <p:cNvPr id="1132" name="Google Shape;1132;p96"/>
            <p:cNvSpPr txBox="1"/>
            <p:nvPr/>
          </p:nvSpPr>
          <p:spPr>
            <a:xfrm rot="-5400000">
              <a:off x="2575187" y="2250539"/>
              <a:ext cx="1266900" cy="35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Business Value</a:t>
              </a:r>
              <a:endParaRPr b="0" i="0" sz="700" u="none" cap="none" strike="noStrike">
                <a:solidFill>
                  <a:srgbClr val="000000"/>
                </a:solidFill>
                <a:latin typeface="Arial"/>
                <a:ea typeface="Arial"/>
                <a:cs typeface="Arial"/>
                <a:sym typeface="Arial"/>
              </a:endParaRPr>
            </a:p>
          </p:txBody>
        </p:sp>
      </p:grpSp>
      <p:sp>
        <p:nvSpPr>
          <p:cNvPr id="1133" name="Google Shape;1133;p96"/>
          <p:cNvSpPr/>
          <p:nvPr/>
        </p:nvSpPr>
        <p:spPr>
          <a:xfrm flipH="1">
            <a:off x="7580150" y="285581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4" name="Google Shape;1134;p96"/>
          <p:cNvSpPr/>
          <p:nvPr/>
        </p:nvSpPr>
        <p:spPr>
          <a:xfrm flipH="1">
            <a:off x="7860200" y="256856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5" name="Google Shape;1135;p96"/>
          <p:cNvSpPr/>
          <p:nvPr/>
        </p:nvSpPr>
        <p:spPr>
          <a:xfrm flipH="1">
            <a:off x="6426450" y="2055590"/>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6" name="Google Shape;1136;p96"/>
          <p:cNvSpPr/>
          <p:nvPr/>
        </p:nvSpPr>
        <p:spPr>
          <a:xfrm flipH="1">
            <a:off x="5972375" y="164456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7" name="Google Shape;1137;p96"/>
          <p:cNvSpPr/>
          <p:nvPr/>
        </p:nvSpPr>
        <p:spPr>
          <a:xfrm flipH="1">
            <a:off x="7078475" y="2139640"/>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8" name="Google Shape;1138;p96"/>
          <p:cNvSpPr/>
          <p:nvPr/>
        </p:nvSpPr>
        <p:spPr>
          <a:xfrm flipH="1">
            <a:off x="6629975" y="303996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39" name="Google Shape;1139;p96"/>
          <p:cNvSpPr/>
          <p:nvPr/>
        </p:nvSpPr>
        <p:spPr>
          <a:xfrm flipH="1">
            <a:off x="6799675" y="256856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0" name="Google Shape;1140;p96"/>
          <p:cNvSpPr/>
          <p:nvPr/>
        </p:nvSpPr>
        <p:spPr>
          <a:xfrm flipH="1">
            <a:off x="8206700" y="1606415"/>
            <a:ext cx="346500" cy="346500"/>
          </a:xfrm>
          <a:prstGeom prst="diamond">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1" name="Google Shape;1141;p96"/>
          <p:cNvSpPr txBox="1"/>
          <p:nvPr/>
        </p:nvSpPr>
        <p:spPr>
          <a:xfrm>
            <a:off x="6567549" y="3901075"/>
            <a:ext cx="1282800" cy="2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Cost </a:t>
            </a:r>
            <a:endParaRPr b="0" i="0" sz="700" u="none" cap="none" strike="noStrike">
              <a:solidFill>
                <a:srgbClr val="000000"/>
              </a:solidFill>
              <a:latin typeface="Arial"/>
              <a:ea typeface="Arial"/>
              <a:cs typeface="Arial"/>
              <a:sym typeface="Arial"/>
            </a:endParaRPr>
          </a:p>
        </p:txBody>
      </p:sp>
      <p:sp>
        <p:nvSpPr>
          <p:cNvPr id="1142" name="Google Shape;1142;p96"/>
          <p:cNvSpPr/>
          <p:nvPr/>
        </p:nvSpPr>
        <p:spPr>
          <a:xfrm>
            <a:off x="5972375" y="1303000"/>
            <a:ext cx="657600" cy="244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highlight>
                  <a:srgbClr val="434343"/>
                </a:highlight>
                <a:latin typeface="Arial"/>
                <a:ea typeface="Arial"/>
                <a:cs typeface="Arial"/>
                <a:sym typeface="Arial"/>
              </a:rPr>
              <a:t>Quick Wins</a:t>
            </a:r>
            <a:endParaRPr b="0" i="0" sz="900" u="none" cap="none" strike="noStrike">
              <a:solidFill>
                <a:srgbClr val="000000"/>
              </a:solidFill>
              <a:highlight>
                <a:srgbClr val="434343"/>
              </a:highlight>
              <a:latin typeface="Arial"/>
              <a:ea typeface="Arial"/>
              <a:cs typeface="Arial"/>
              <a:sym typeface="Arial"/>
            </a:endParaRPr>
          </a:p>
        </p:txBody>
      </p:sp>
      <p:sp>
        <p:nvSpPr>
          <p:cNvPr id="1143" name="Google Shape;1143;p96"/>
          <p:cNvSpPr/>
          <p:nvPr/>
        </p:nvSpPr>
        <p:spPr>
          <a:xfrm>
            <a:off x="7514575" y="1334775"/>
            <a:ext cx="884400" cy="244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highlight>
                  <a:srgbClr val="434343"/>
                </a:highlight>
                <a:latin typeface="Arial"/>
                <a:ea typeface="Arial"/>
                <a:cs typeface="Arial"/>
                <a:sym typeface="Arial"/>
              </a:rPr>
              <a:t>Strategic Wins</a:t>
            </a:r>
            <a:endParaRPr b="0" i="0" sz="900" u="none" cap="none" strike="noStrike">
              <a:solidFill>
                <a:srgbClr val="000000"/>
              </a:solidFill>
              <a:highlight>
                <a:srgbClr val="434343"/>
              </a:highlight>
              <a:latin typeface="Arial"/>
              <a:ea typeface="Arial"/>
              <a:cs typeface="Arial"/>
              <a:sym typeface="Arial"/>
            </a:endParaRPr>
          </a:p>
        </p:txBody>
      </p:sp>
      <p:sp>
        <p:nvSpPr>
          <p:cNvPr id="1144" name="Google Shape;1144;p96"/>
          <p:cNvSpPr/>
          <p:nvPr/>
        </p:nvSpPr>
        <p:spPr>
          <a:xfrm>
            <a:off x="7627975" y="3325150"/>
            <a:ext cx="657600" cy="244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highlight>
                  <a:srgbClr val="434343"/>
                </a:highlight>
                <a:latin typeface="Arial"/>
                <a:ea typeface="Arial"/>
                <a:cs typeface="Arial"/>
                <a:sym typeface="Arial"/>
              </a:rPr>
              <a:t>Deprioritize</a:t>
            </a:r>
            <a:endParaRPr b="0" i="0" sz="900" u="none" cap="none" strike="noStrike">
              <a:solidFill>
                <a:srgbClr val="000000"/>
              </a:solidFill>
              <a:highlight>
                <a:srgbClr val="434343"/>
              </a:highlight>
              <a:latin typeface="Arial"/>
              <a:ea typeface="Arial"/>
              <a:cs typeface="Arial"/>
              <a:sym typeface="Arial"/>
            </a:endParaRPr>
          </a:p>
        </p:txBody>
      </p:sp>
      <p:sp>
        <p:nvSpPr>
          <p:cNvPr id="1145" name="Google Shape;1145;p96"/>
          <p:cNvSpPr/>
          <p:nvPr/>
        </p:nvSpPr>
        <p:spPr>
          <a:xfrm>
            <a:off x="5888550" y="3325150"/>
            <a:ext cx="884400" cy="244200"/>
          </a:xfrm>
          <a:prstGeom prst="rect">
            <a:avLst/>
          </a:prstGeom>
          <a:no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highlight>
                  <a:srgbClr val="434343"/>
                </a:highlight>
                <a:latin typeface="Arial"/>
                <a:ea typeface="Arial"/>
                <a:cs typeface="Arial"/>
                <a:sym typeface="Arial"/>
              </a:rPr>
              <a:t>Nice to haves</a:t>
            </a:r>
            <a:endParaRPr b="0" i="0" sz="900" u="none" cap="none" strike="noStrike">
              <a:solidFill>
                <a:srgbClr val="000000"/>
              </a:solidFill>
              <a:highlight>
                <a:srgbClr val="434343"/>
              </a:highlight>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2"/>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People, Process, Technology</a:t>
            </a:r>
            <a:endParaRPr/>
          </a:p>
        </p:txBody>
      </p:sp>
      <p:sp>
        <p:nvSpPr>
          <p:cNvPr id="745" name="Google Shape;745;p2"/>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A 360 Degree Assessment Of DBS Platform Health</a:t>
            </a:r>
            <a:endParaRPr/>
          </a:p>
        </p:txBody>
      </p:sp>
      <p:sp>
        <p:nvSpPr>
          <p:cNvPr id="746" name="Google Shape;746;p2"/>
          <p:cNvSpPr/>
          <p:nvPr/>
        </p:nvSpPr>
        <p:spPr>
          <a:xfrm>
            <a:off x="287875" y="1205700"/>
            <a:ext cx="2780100" cy="2732100"/>
          </a:xfrm>
          <a:prstGeom prst="wedgeRectCallout">
            <a:avLst>
              <a:gd fmla="val -21360" name="adj1"/>
              <a:gd fmla="val 63365" name="adj2"/>
            </a:avLst>
          </a:prstGeom>
          <a:solidFill>
            <a:schemeClr val="accent4"/>
          </a:solidFill>
          <a:ln>
            <a:noFill/>
          </a:ln>
          <a:effectLst>
            <a:outerShdw blurRad="1022350" sx="102000" rotWithShape="0" algn="t" dir="5400000" dist="152400" sy="102000">
              <a:srgbClr val="D6D6D6">
                <a:alpha val="83921"/>
              </a:srgbClr>
            </a:outerShdw>
          </a:effectLst>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chemeClr val="folHlink"/>
              </a:buClr>
              <a:buSzPts val="1100"/>
              <a:buFont typeface="Arial"/>
              <a:buNone/>
            </a:pPr>
            <a:r>
              <a:rPr b="1" i="0" lang="en" sz="1400" u="none" cap="none" strike="noStrike">
                <a:solidFill>
                  <a:srgbClr val="FFFFFF"/>
                </a:solidFill>
                <a:latin typeface="Arial"/>
                <a:ea typeface="Arial"/>
                <a:cs typeface="Arial"/>
                <a:sym typeface="Arial"/>
              </a:rPr>
              <a:t>PEOPLE</a:t>
            </a:r>
            <a:endParaRPr b="1" i="0" sz="1400" u="none" cap="none" strike="noStrike">
              <a:solidFill>
                <a:srgbClr val="FFFFFF"/>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How is your </a:t>
            </a:r>
            <a:r>
              <a:rPr b="1" i="0" lang="en" sz="1400" u="none" cap="none" strike="noStrike">
                <a:solidFill>
                  <a:srgbClr val="FFFFFF"/>
                </a:solidFill>
                <a:latin typeface="Arial"/>
                <a:ea typeface="Arial"/>
                <a:cs typeface="Arial"/>
                <a:sym typeface="Arial"/>
              </a:rPr>
              <a:t>Platform Team</a:t>
            </a:r>
            <a:r>
              <a:rPr b="0" i="0" lang="en" sz="1400" u="none" cap="none" strike="noStrike">
                <a:solidFill>
                  <a:srgbClr val="FFFFFF"/>
                </a:solidFill>
                <a:latin typeface="Arial"/>
                <a:ea typeface="Arial"/>
                <a:cs typeface="Arial"/>
                <a:sym typeface="Arial"/>
              </a:rPr>
              <a:t> doing? Do they have the right mix of skills? Is there a </a:t>
            </a:r>
            <a:r>
              <a:rPr b="1" i="0" lang="en" sz="1400" u="none" cap="none" strike="noStrike">
                <a:solidFill>
                  <a:srgbClr val="FFFFFF"/>
                </a:solidFill>
                <a:latin typeface="Arial"/>
                <a:ea typeface="Arial"/>
                <a:cs typeface="Arial"/>
                <a:sym typeface="Arial"/>
              </a:rPr>
              <a:t>balance of skillset</a:t>
            </a:r>
            <a:r>
              <a:rPr b="0" i="0" lang="en" sz="1400" u="none" cap="none" strike="noStrike">
                <a:solidFill>
                  <a:srgbClr val="FFFFFF"/>
                </a:solidFill>
                <a:latin typeface="Arial"/>
                <a:ea typeface="Arial"/>
                <a:cs typeface="Arial"/>
                <a:sym typeface="Arial"/>
              </a:rPr>
              <a:t> on the team? Are they empowered? Do they have executive support?</a:t>
            </a:r>
            <a:endParaRPr b="0" i="0" sz="1400" u="none" cap="none" strike="noStrike">
              <a:solidFill>
                <a:srgbClr val="FFFFFF"/>
              </a:solidFill>
              <a:latin typeface="Arial"/>
              <a:ea typeface="Arial"/>
              <a:cs typeface="Arial"/>
              <a:sym typeface="Arial"/>
            </a:endParaRPr>
          </a:p>
        </p:txBody>
      </p:sp>
      <p:sp>
        <p:nvSpPr>
          <p:cNvPr id="747" name="Google Shape;747;p2"/>
          <p:cNvSpPr/>
          <p:nvPr/>
        </p:nvSpPr>
        <p:spPr>
          <a:xfrm>
            <a:off x="6076024" y="1205700"/>
            <a:ext cx="2780100" cy="2732100"/>
          </a:xfrm>
          <a:prstGeom prst="wedgeRectCallout">
            <a:avLst>
              <a:gd fmla="val -21360" name="adj1"/>
              <a:gd fmla="val 63365" name="adj2"/>
            </a:avLst>
          </a:prstGeom>
          <a:solidFill>
            <a:schemeClr val="accent5"/>
          </a:solidFill>
          <a:ln>
            <a:noFill/>
          </a:ln>
          <a:effectLst>
            <a:outerShdw blurRad="1022350" sx="102000" rotWithShape="0" algn="t" dir="5400000" dist="152400" sy="102000">
              <a:srgbClr val="D6D6D6">
                <a:alpha val="83921"/>
              </a:srgbClr>
            </a:outerShdw>
          </a:effectLst>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chemeClr val="folHlink"/>
              </a:buClr>
              <a:buSzPts val="1100"/>
              <a:buFont typeface="Arial"/>
              <a:buNone/>
            </a:pPr>
            <a:r>
              <a:rPr b="1" i="0" lang="en" sz="1400" u="none" cap="none" strike="noStrike">
                <a:solidFill>
                  <a:srgbClr val="FFFFFF"/>
                </a:solidFill>
                <a:latin typeface="Arial"/>
                <a:ea typeface="Arial"/>
                <a:cs typeface="Arial"/>
                <a:sym typeface="Arial"/>
              </a:rPr>
              <a:t>PRODUCT + TECHNOLOGY</a:t>
            </a:r>
            <a:endParaRPr b="1" i="0" sz="1400" u="none" cap="none" strike="noStrike">
              <a:solidFill>
                <a:srgbClr val="FFFFFF"/>
              </a:solidFill>
              <a:latin typeface="Arial"/>
              <a:ea typeface="Arial"/>
              <a:cs typeface="Arial"/>
              <a:sym typeface="Arial"/>
            </a:endParaRPr>
          </a:p>
          <a:p>
            <a:pPr indent="0" lvl="0" marL="0" marR="0" rtl="0" algn="l">
              <a:lnSpc>
                <a:spcPct val="115000"/>
              </a:lnSpc>
              <a:spcBef>
                <a:spcPts val="1000"/>
              </a:spcBef>
              <a:spcAft>
                <a:spcPts val="0"/>
              </a:spcAft>
              <a:buClr>
                <a:schemeClr val="folHlink"/>
              </a:buClr>
              <a:buSzPts val="1100"/>
              <a:buFont typeface="Arial"/>
              <a:buNone/>
            </a:pPr>
            <a:r>
              <a:rPr b="0" i="0" lang="en" sz="1400" u="none" cap="none" strike="noStrike">
                <a:solidFill>
                  <a:srgbClr val="FFFFFF"/>
                </a:solidFill>
                <a:latin typeface="Arial"/>
                <a:ea typeface="Arial"/>
                <a:cs typeface="Arial"/>
                <a:sym typeface="Arial"/>
              </a:rPr>
              <a:t>Is your </a:t>
            </a:r>
            <a:r>
              <a:rPr b="1" i="0" lang="en" sz="1400" u="none" cap="none" strike="noStrike">
                <a:solidFill>
                  <a:srgbClr val="FFFFFF"/>
                </a:solidFill>
                <a:latin typeface="Arial"/>
                <a:ea typeface="Arial"/>
                <a:cs typeface="Arial"/>
                <a:sym typeface="Arial"/>
              </a:rPr>
              <a:t>Platform</a:t>
            </a:r>
            <a:r>
              <a:rPr b="0" i="0" lang="en" sz="1400" u="none" cap="none" strike="noStrike">
                <a:solidFill>
                  <a:srgbClr val="FFFFFF"/>
                </a:solidFill>
                <a:latin typeface="Arial"/>
                <a:ea typeface="Arial"/>
                <a:cs typeface="Arial"/>
                <a:sym typeface="Arial"/>
              </a:rPr>
              <a:t> a </a:t>
            </a:r>
            <a:r>
              <a:rPr b="1" i="0" lang="en" sz="1400" u="none" cap="none" strike="noStrike">
                <a:solidFill>
                  <a:srgbClr val="FFFFFF"/>
                </a:solidFill>
                <a:latin typeface="Arial"/>
                <a:ea typeface="Arial"/>
                <a:cs typeface="Arial"/>
                <a:sym typeface="Arial"/>
              </a:rPr>
              <a:t>Product</a:t>
            </a:r>
            <a:r>
              <a:rPr b="0" i="0" lang="en" sz="1400" u="none" cap="none" strike="noStrike">
                <a:solidFill>
                  <a:srgbClr val="FFFFFF"/>
                </a:solidFill>
                <a:latin typeface="Arial"/>
                <a:ea typeface="Arial"/>
                <a:cs typeface="Arial"/>
                <a:sym typeface="Arial"/>
              </a:rPr>
              <a:t>? Is it in </a:t>
            </a:r>
            <a:r>
              <a:rPr b="1" i="0" lang="en" sz="1400" u="none" cap="none" strike="noStrike">
                <a:solidFill>
                  <a:srgbClr val="FFFFFF"/>
                </a:solidFill>
                <a:latin typeface="Arial"/>
                <a:ea typeface="Arial"/>
                <a:cs typeface="Arial"/>
                <a:sym typeface="Arial"/>
              </a:rPr>
              <a:t>Production</a:t>
            </a:r>
            <a:r>
              <a:rPr b="0" i="0" lang="en" sz="1400" u="none" cap="none" strike="noStrike">
                <a:solidFill>
                  <a:srgbClr val="FFFFFF"/>
                </a:solidFill>
                <a:latin typeface="Arial"/>
                <a:ea typeface="Arial"/>
                <a:cs typeface="Arial"/>
                <a:sym typeface="Arial"/>
              </a:rPr>
              <a:t>? Are you automating away toil? Are you up to date? Is it reliable? Do developers have the services needed to build apps? </a:t>
            </a:r>
            <a:endParaRPr b="0" i="0" sz="1400" u="none" cap="none" strike="noStrike">
              <a:solidFill>
                <a:srgbClr val="FFFFFF"/>
              </a:solidFill>
              <a:latin typeface="Arial"/>
              <a:ea typeface="Arial"/>
              <a:cs typeface="Arial"/>
              <a:sym typeface="Arial"/>
            </a:endParaRPr>
          </a:p>
        </p:txBody>
      </p:sp>
      <p:sp>
        <p:nvSpPr>
          <p:cNvPr id="748" name="Google Shape;748;p2"/>
          <p:cNvSpPr/>
          <p:nvPr/>
        </p:nvSpPr>
        <p:spPr>
          <a:xfrm>
            <a:off x="3181943" y="1205703"/>
            <a:ext cx="2780100" cy="2732100"/>
          </a:xfrm>
          <a:prstGeom prst="wedgeRectCallout">
            <a:avLst>
              <a:gd fmla="val -21360" name="adj1"/>
              <a:gd fmla="val 63365" name="adj2"/>
            </a:avLst>
          </a:prstGeom>
          <a:solidFill>
            <a:schemeClr val="accent1"/>
          </a:solidFill>
          <a:ln>
            <a:noFill/>
          </a:ln>
          <a:effectLst>
            <a:outerShdw blurRad="1022350" sx="102000" rotWithShape="0" algn="t" dir="5400000" dist="152400" sy="102000">
              <a:srgbClr val="D6D6D6">
                <a:alpha val="83921"/>
              </a:srgbClr>
            </a:outerShdw>
          </a:effectLst>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chemeClr val="folHlink"/>
              </a:buClr>
              <a:buSzPts val="1100"/>
              <a:buFont typeface="Arial"/>
              <a:buNone/>
            </a:pPr>
            <a:r>
              <a:rPr b="1" i="0" lang="en" sz="1400" u="none" cap="none" strike="noStrike">
                <a:solidFill>
                  <a:srgbClr val="FFFFFF"/>
                </a:solidFill>
                <a:latin typeface="Arial"/>
                <a:ea typeface="Arial"/>
                <a:cs typeface="Arial"/>
                <a:sym typeface="Arial"/>
              </a:rPr>
              <a:t>PROCESS</a:t>
            </a:r>
            <a:endParaRPr b="1" i="0" sz="1400" u="none" cap="none" strike="noStrike">
              <a:solidFill>
                <a:srgbClr val="FFFFFF"/>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Can your developers </a:t>
            </a:r>
            <a:r>
              <a:rPr b="1" i="0" lang="en" sz="1400" u="none" cap="none" strike="noStrike">
                <a:solidFill>
                  <a:srgbClr val="FFFFFF"/>
                </a:solidFill>
                <a:latin typeface="Arial"/>
                <a:ea typeface="Arial"/>
                <a:cs typeface="Arial"/>
                <a:sym typeface="Arial"/>
              </a:rPr>
              <a:t>self-service</a:t>
            </a:r>
            <a:r>
              <a:rPr b="0" i="0" lang="en" sz="1400" u="none" cap="none" strike="noStrike">
                <a:solidFill>
                  <a:srgbClr val="FFFFFF"/>
                </a:solidFill>
                <a:latin typeface="Arial"/>
                <a:ea typeface="Arial"/>
                <a:cs typeface="Arial"/>
                <a:sym typeface="Arial"/>
              </a:rPr>
              <a:t> their way to experimentation? How do teams get their apps to Production? Are app teams </a:t>
            </a:r>
            <a:r>
              <a:rPr b="1" i="0" lang="en" sz="1400" u="none" cap="none" strike="noStrike">
                <a:solidFill>
                  <a:srgbClr val="FFFFFF"/>
                </a:solidFill>
                <a:latin typeface="Arial"/>
                <a:ea typeface="Arial"/>
                <a:cs typeface="Arial"/>
                <a:sym typeface="Arial"/>
              </a:rPr>
              <a:t>empowered</a:t>
            </a:r>
            <a:r>
              <a:rPr b="0" i="0" lang="en" sz="1400" u="none" cap="none" strike="noStrike">
                <a:solidFill>
                  <a:srgbClr val="FFFFFF"/>
                </a:solidFill>
                <a:latin typeface="Arial"/>
                <a:ea typeface="Arial"/>
                <a:cs typeface="Arial"/>
                <a:sym typeface="Arial"/>
              </a:rPr>
              <a:t> to define their own production release process?</a:t>
            </a:r>
            <a:endParaRPr b="0" i="0" sz="1400" u="none" cap="none" strike="noStrike">
              <a:solidFill>
                <a:srgbClr val="FFFFFF"/>
              </a:solidFill>
              <a:latin typeface="Arial"/>
              <a:ea typeface="Arial"/>
              <a:cs typeface="Arial"/>
              <a:sym typeface="Arial"/>
            </a:endParaRPr>
          </a:p>
        </p:txBody>
      </p:sp>
      <p:pic>
        <p:nvPicPr>
          <p:cNvPr id="749" name="Google Shape;749;p2"/>
          <p:cNvPicPr preferRelativeResize="0"/>
          <p:nvPr/>
        </p:nvPicPr>
        <p:blipFill rotWithShape="1">
          <a:blip r:embed="rId3">
            <a:alphaModFix/>
          </a:blip>
          <a:srcRect b="0" l="0" r="0" t="0"/>
          <a:stretch/>
        </p:blipFill>
        <p:spPr>
          <a:xfrm>
            <a:off x="2556550" y="3471825"/>
            <a:ext cx="388825" cy="357225"/>
          </a:xfrm>
          <a:prstGeom prst="rect">
            <a:avLst/>
          </a:prstGeom>
          <a:noFill/>
          <a:ln>
            <a:noFill/>
          </a:ln>
        </p:spPr>
      </p:pic>
      <p:pic>
        <p:nvPicPr>
          <p:cNvPr id="750" name="Google Shape;750;p2"/>
          <p:cNvPicPr preferRelativeResize="0"/>
          <p:nvPr/>
        </p:nvPicPr>
        <p:blipFill rotWithShape="1">
          <a:blip r:embed="rId4">
            <a:alphaModFix/>
          </a:blip>
          <a:srcRect b="0" l="0" r="0" t="0"/>
          <a:stretch/>
        </p:blipFill>
        <p:spPr>
          <a:xfrm>
            <a:off x="5440676" y="3498550"/>
            <a:ext cx="388824" cy="330500"/>
          </a:xfrm>
          <a:prstGeom prst="rect">
            <a:avLst/>
          </a:prstGeom>
          <a:noFill/>
          <a:ln>
            <a:noFill/>
          </a:ln>
        </p:spPr>
      </p:pic>
      <p:pic>
        <p:nvPicPr>
          <p:cNvPr id="751" name="Google Shape;751;p2"/>
          <p:cNvPicPr preferRelativeResize="0"/>
          <p:nvPr/>
        </p:nvPicPr>
        <p:blipFill rotWithShape="1">
          <a:blip r:embed="rId5">
            <a:alphaModFix/>
          </a:blip>
          <a:srcRect b="0" l="0" r="0" t="0"/>
          <a:stretch/>
        </p:blipFill>
        <p:spPr>
          <a:xfrm>
            <a:off x="8417225" y="3498548"/>
            <a:ext cx="330500" cy="33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
          <p:cNvSpPr txBox="1"/>
          <p:nvPr>
            <p:ph idx="2" type="subTitle"/>
          </p:nvPr>
        </p:nvSpPr>
        <p:spPr>
          <a:xfrm>
            <a:off x="444765" y="608872"/>
            <a:ext cx="8243100" cy="18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Assessment Dimensions</a:t>
            </a:r>
            <a:endParaRPr/>
          </a:p>
        </p:txBody>
      </p:sp>
      <p:sp>
        <p:nvSpPr>
          <p:cNvPr id="757" name="Google Shape;757;p3"/>
          <p:cNvSpPr txBox="1"/>
          <p:nvPr>
            <p:ph type="title"/>
          </p:nvPr>
        </p:nvSpPr>
        <p:spPr>
          <a:xfrm>
            <a:off x="434970" y="309563"/>
            <a:ext cx="8253000" cy="285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100"/>
              <a:buNone/>
            </a:pPr>
            <a:r>
              <a:rPr lang="en"/>
              <a:t>DBS Platform Health Markers</a:t>
            </a:r>
            <a:endParaRPr/>
          </a:p>
        </p:txBody>
      </p:sp>
      <p:sp>
        <p:nvSpPr>
          <p:cNvPr id="758" name="Google Shape;758;p3"/>
          <p:cNvSpPr/>
          <p:nvPr/>
        </p:nvSpPr>
        <p:spPr>
          <a:xfrm>
            <a:off x="4589219" y="315485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1100"/>
              <a:buFont typeface="Arial"/>
              <a:buNone/>
            </a:pPr>
            <a:r>
              <a:rPr b="1" i="0" lang="en" sz="900" u="none" cap="none" strike="noStrike">
                <a:solidFill>
                  <a:srgbClr val="434343"/>
                </a:solidFill>
                <a:latin typeface="Arial"/>
                <a:ea typeface="Arial"/>
                <a:cs typeface="Arial"/>
                <a:sym typeface="Arial"/>
              </a:rPr>
              <a:t>Balanced Team</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The platform team consists of a product manager and at least two platform engineers with a combination of infrastructure and software engineering skills. </a:t>
            </a:r>
            <a:endParaRPr b="0" i="0" sz="1400" u="none" cap="none" strike="noStrike">
              <a:solidFill>
                <a:srgbClr val="434343"/>
              </a:solidFill>
              <a:latin typeface="Arial"/>
              <a:ea typeface="Arial"/>
              <a:cs typeface="Arial"/>
              <a:sym typeface="Arial"/>
            </a:endParaRPr>
          </a:p>
        </p:txBody>
      </p:sp>
      <p:sp>
        <p:nvSpPr>
          <p:cNvPr id="759" name="Google Shape;759;p3"/>
          <p:cNvSpPr/>
          <p:nvPr/>
        </p:nvSpPr>
        <p:spPr>
          <a:xfrm>
            <a:off x="4589219" y="1700750"/>
            <a:ext cx="4086000" cy="6402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Business Continuity</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rPr b="0" i="0" lang="en" sz="800" u="none" cap="none" strike="noStrike">
                <a:solidFill>
                  <a:srgbClr val="434343"/>
                </a:solidFill>
                <a:latin typeface="Arial"/>
                <a:ea typeface="Arial"/>
                <a:cs typeface="Arial"/>
                <a:sym typeface="Arial"/>
              </a:rPr>
              <a:t>The platform team have a plan for business continuity that is frequently demonstrated to meet service level, recovery time, and recovery point objectives.</a:t>
            </a:r>
            <a:endParaRPr b="0" i="0" sz="1400" u="none" cap="none" strike="noStrike">
              <a:solidFill>
                <a:srgbClr val="434343"/>
              </a:solidFill>
              <a:latin typeface="Arial"/>
              <a:ea typeface="Arial"/>
              <a:cs typeface="Arial"/>
              <a:sym typeface="Arial"/>
            </a:endParaRPr>
          </a:p>
        </p:txBody>
      </p:sp>
      <p:sp>
        <p:nvSpPr>
          <p:cNvPr id="760" name="Google Shape;760;p3"/>
          <p:cNvSpPr/>
          <p:nvPr/>
        </p:nvSpPr>
        <p:spPr>
          <a:xfrm>
            <a:off x="4589219" y="23639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Platform as a Product</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The platform’s capabilities change in response to the needs of its users. It is treated as a product that is inclusive of not only PCF but all the services and integrations that make it a viable environment for applications to run. </a:t>
            </a:r>
            <a:endParaRPr b="0" i="0" sz="1400" u="none" cap="none" strike="noStrike">
              <a:solidFill>
                <a:srgbClr val="434343"/>
              </a:solidFill>
              <a:latin typeface="Arial"/>
              <a:ea typeface="Arial"/>
              <a:cs typeface="Arial"/>
              <a:sym typeface="Arial"/>
            </a:endParaRPr>
          </a:p>
        </p:txBody>
      </p:sp>
      <p:sp>
        <p:nvSpPr>
          <p:cNvPr id="761" name="Google Shape;761;p3"/>
          <p:cNvSpPr/>
          <p:nvPr/>
        </p:nvSpPr>
        <p:spPr>
          <a:xfrm>
            <a:off x="4589219" y="39458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Path to Production</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Developers are able to take full advantage of the platform via modern and optimized tools and processes.</a:t>
            </a:r>
            <a:endParaRPr b="0" i="0" sz="1400" u="none" cap="none" strike="noStrike">
              <a:solidFill>
                <a:srgbClr val="434343"/>
              </a:solidFill>
              <a:latin typeface="Arial"/>
              <a:ea typeface="Arial"/>
              <a:cs typeface="Arial"/>
              <a:sym typeface="Arial"/>
            </a:endParaRPr>
          </a:p>
        </p:txBody>
      </p:sp>
      <p:sp>
        <p:nvSpPr>
          <p:cNvPr id="762" name="Google Shape;762;p3"/>
          <p:cNvSpPr/>
          <p:nvPr/>
        </p:nvSpPr>
        <p:spPr>
          <a:xfrm>
            <a:off x="4589219" y="9098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Performance Optimization</a:t>
            </a:r>
            <a:endParaRPr b="1"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Characterizing and tracking service component performance, efficiency, and resource utilization, to identify and address regressions, and for driving improvements in efficiency.</a:t>
            </a:r>
            <a:endParaRPr b="0" i="0" sz="800" u="none" cap="none" strike="noStrike">
              <a:solidFill>
                <a:srgbClr val="434343"/>
              </a:solidFill>
              <a:latin typeface="Arial"/>
              <a:ea typeface="Arial"/>
              <a:cs typeface="Arial"/>
              <a:sym typeface="Arial"/>
            </a:endParaRPr>
          </a:p>
        </p:txBody>
      </p:sp>
      <p:sp>
        <p:nvSpPr>
          <p:cNvPr id="763" name="Google Shape;763;p3"/>
          <p:cNvSpPr/>
          <p:nvPr/>
        </p:nvSpPr>
        <p:spPr>
          <a:xfrm>
            <a:off x="468775" y="9098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Monitoring and Metrics</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Establishing desired service behavior, measuring how the service is actually behaving, and correcting discrepancies. Examples: response latency, error or unanswered query rate, peak utilization of resources.</a:t>
            </a:r>
            <a:endParaRPr b="1" i="0" sz="1000" u="none" cap="none" strike="noStrike">
              <a:solidFill>
                <a:srgbClr val="434343"/>
              </a:solidFill>
              <a:latin typeface="Arial"/>
              <a:ea typeface="Arial"/>
              <a:cs typeface="Arial"/>
              <a:sym typeface="Arial"/>
            </a:endParaRPr>
          </a:p>
        </p:txBody>
      </p:sp>
      <p:sp>
        <p:nvSpPr>
          <p:cNvPr id="764" name="Google Shape;764;p3"/>
          <p:cNvSpPr/>
          <p:nvPr/>
        </p:nvSpPr>
        <p:spPr>
          <a:xfrm>
            <a:off x="614900" y="1167268"/>
            <a:ext cx="209400" cy="171300"/>
          </a:xfrm>
          <a:custGeom>
            <a:rect b="b" l="l" r="r" t="t"/>
            <a:pathLst>
              <a:path extrusionOk="0" h="120000" w="120000">
                <a:moveTo>
                  <a:pt x="114544" y="113333"/>
                </a:moveTo>
                <a:lnTo>
                  <a:pt x="103638" y="113333"/>
                </a:lnTo>
                <a:lnTo>
                  <a:pt x="103638" y="6666"/>
                </a:lnTo>
                <a:lnTo>
                  <a:pt x="114544" y="6666"/>
                </a:lnTo>
                <a:cubicBezTo>
                  <a:pt x="114544" y="6666"/>
                  <a:pt x="114544" y="113333"/>
                  <a:pt x="114544" y="113333"/>
                </a:cubicBezTo>
                <a:close/>
                <a:moveTo>
                  <a:pt x="117272" y="0"/>
                </a:moveTo>
                <a:lnTo>
                  <a:pt x="100911" y="0"/>
                </a:lnTo>
                <a:cubicBezTo>
                  <a:pt x="99405" y="0"/>
                  <a:pt x="98183" y="1494"/>
                  <a:pt x="98183" y="3333"/>
                </a:cubicBezTo>
                <a:lnTo>
                  <a:pt x="98183" y="116666"/>
                </a:lnTo>
                <a:cubicBezTo>
                  <a:pt x="98183" y="118511"/>
                  <a:pt x="99405" y="120000"/>
                  <a:pt x="100911" y="120000"/>
                </a:cubicBezTo>
                <a:lnTo>
                  <a:pt x="117272" y="120000"/>
                </a:lnTo>
                <a:cubicBezTo>
                  <a:pt x="118777" y="120000"/>
                  <a:pt x="120000" y="118511"/>
                  <a:pt x="120000" y="116666"/>
                </a:cubicBezTo>
                <a:lnTo>
                  <a:pt x="120000" y="3333"/>
                </a:lnTo>
                <a:cubicBezTo>
                  <a:pt x="120000" y="1494"/>
                  <a:pt x="118777" y="0"/>
                  <a:pt x="117272" y="0"/>
                </a:cubicBezTo>
                <a:moveTo>
                  <a:pt x="49088" y="113333"/>
                </a:moveTo>
                <a:lnTo>
                  <a:pt x="38183" y="113333"/>
                </a:lnTo>
                <a:lnTo>
                  <a:pt x="38183" y="20000"/>
                </a:lnTo>
                <a:lnTo>
                  <a:pt x="49088" y="20000"/>
                </a:lnTo>
                <a:cubicBezTo>
                  <a:pt x="49088" y="20000"/>
                  <a:pt x="49088" y="113333"/>
                  <a:pt x="49088" y="113333"/>
                </a:cubicBezTo>
                <a:close/>
                <a:moveTo>
                  <a:pt x="51816" y="13333"/>
                </a:moveTo>
                <a:lnTo>
                  <a:pt x="35455" y="13333"/>
                </a:lnTo>
                <a:cubicBezTo>
                  <a:pt x="33950" y="13333"/>
                  <a:pt x="32727" y="14827"/>
                  <a:pt x="32727" y="16666"/>
                </a:cubicBezTo>
                <a:lnTo>
                  <a:pt x="32727" y="116666"/>
                </a:lnTo>
                <a:cubicBezTo>
                  <a:pt x="32727" y="118511"/>
                  <a:pt x="33950" y="120000"/>
                  <a:pt x="35455" y="120000"/>
                </a:cubicBezTo>
                <a:lnTo>
                  <a:pt x="51816" y="120000"/>
                </a:lnTo>
                <a:cubicBezTo>
                  <a:pt x="53322" y="120000"/>
                  <a:pt x="54544" y="118511"/>
                  <a:pt x="54544" y="116666"/>
                </a:cubicBezTo>
                <a:lnTo>
                  <a:pt x="54544" y="16666"/>
                </a:lnTo>
                <a:cubicBezTo>
                  <a:pt x="54544" y="14827"/>
                  <a:pt x="53322" y="13333"/>
                  <a:pt x="51816" y="13333"/>
                </a:cubicBezTo>
                <a:moveTo>
                  <a:pt x="81816" y="113333"/>
                </a:moveTo>
                <a:lnTo>
                  <a:pt x="70911" y="113333"/>
                </a:lnTo>
                <a:lnTo>
                  <a:pt x="70911" y="60000"/>
                </a:lnTo>
                <a:lnTo>
                  <a:pt x="81816" y="60000"/>
                </a:lnTo>
                <a:cubicBezTo>
                  <a:pt x="81816" y="60000"/>
                  <a:pt x="81816" y="113333"/>
                  <a:pt x="81816" y="113333"/>
                </a:cubicBezTo>
                <a:close/>
                <a:moveTo>
                  <a:pt x="84544" y="53333"/>
                </a:moveTo>
                <a:lnTo>
                  <a:pt x="68183" y="53333"/>
                </a:lnTo>
                <a:cubicBezTo>
                  <a:pt x="66677" y="53333"/>
                  <a:pt x="65455" y="54827"/>
                  <a:pt x="65455" y="56666"/>
                </a:cubicBezTo>
                <a:lnTo>
                  <a:pt x="65455" y="116666"/>
                </a:lnTo>
                <a:cubicBezTo>
                  <a:pt x="65455" y="118511"/>
                  <a:pt x="66677" y="120000"/>
                  <a:pt x="68183" y="120000"/>
                </a:cubicBezTo>
                <a:lnTo>
                  <a:pt x="84544" y="120000"/>
                </a:lnTo>
                <a:cubicBezTo>
                  <a:pt x="86050" y="120000"/>
                  <a:pt x="87272" y="118511"/>
                  <a:pt x="87272" y="116666"/>
                </a:cubicBezTo>
                <a:lnTo>
                  <a:pt x="87272" y="56666"/>
                </a:lnTo>
                <a:cubicBezTo>
                  <a:pt x="87272" y="54827"/>
                  <a:pt x="86050" y="53333"/>
                  <a:pt x="84544" y="53333"/>
                </a:cubicBezTo>
                <a:moveTo>
                  <a:pt x="16361" y="113333"/>
                </a:moveTo>
                <a:lnTo>
                  <a:pt x="5455" y="113333"/>
                </a:lnTo>
                <a:lnTo>
                  <a:pt x="5455" y="80000"/>
                </a:lnTo>
                <a:lnTo>
                  <a:pt x="16361" y="80000"/>
                </a:lnTo>
                <a:cubicBezTo>
                  <a:pt x="16361" y="80000"/>
                  <a:pt x="16361" y="113333"/>
                  <a:pt x="16361" y="113333"/>
                </a:cubicBezTo>
                <a:close/>
                <a:moveTo>
                  <a:pt x="19088" y="73333"/>
                </a:moveTo>
                <a:lnTo>
                  <a:pt x="2727" y="73333"/>
                </a:lnTo>
                <a:cubicBezTo>
                  <a:pt x="1222" y="73333"/>
                  <a:pt x="0" y="74827"/>
                  <a:pt x="0" y="76666"/>
                </a:cubicBezTo>
                <a:lnTo>
                  <a:pt x="0" y="116666"/>
                </a:lnTo>
                <a:cubicBezTo>
                  <a:pt x="0" y="118511"/>
                  <a:pt x="1222" y="120000"/>
                  <a:pt x="2727" y="120000"/>
                </a:cubicBezTo>
                <a:lnTo>
                  <a:pt x="19088" y="120000"/>
                </a:lnTo>
                <a:cubicBezTo>
                  <a:pt x="20594" y="120000"/>
                  <a:pt x="21816" y="118511"/>
                  <a:pt x="21816" y="116666"/>
                </a:cubicBezTo>
                <a:lnTo>
                  <a:pt x="21816" y="76666"/>
                </a:lnTo>
                <a:cubicBezTo>
                  <a:pt x="21816" y="74827"/>
                  <a:pt x="20594" y="73333"/>
                  <a:pt x="19088" y="73333"/>
                </a:cubicBezTo>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65" name="Google Shape;765;p3"/>
          <p:cNvSpPr/>
          <p:nvPr/>
        </p:nvSpPr>
        <p:spPr>
          <a:xfrm>
            <a:off x="468775" y="1700750"/>
            <a:ext cx="4086000" cy="6402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Capacity Planning</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Projecting future demand and ensuring that a service has enough capacity in appropriate locations to satisfy that demand. Examples: cells, routers, datastores, network, etc.</a:t>
            </a:r>
            <a:endParaRPr b="0" i="0" sz="1400" u="none" cap="none" strike="noStrike">
              <a:solidFill>
                <a:srgbClr val="434343"/>
              </a:solidFill>
              <a:latin typeface="Arial"/>
              <a:ea typeface="Arial"/>
              <a:cs typeface="Arial"/>
              <a:sym typeface="Arial"/>
            </a:endParaRPr>
          </a:p>
        </p:txBody>
      </p:sp>
      <p:sp>
        <p:nvSpPr>
          <p:cNvPr id="766" name="Google Shape;766;p3"/>
          <p:cNvSpPr/>
          <p:nvPr/>
        </p:nvSpPr>
        <p:spPr>
          <a:xfrm>
            <a:off x="614900" y="1954096"/>
            <a:ext cx="209400" cy="209400"/>
          </a:xfrm>
          <a:custGeom>
            <a:rect b="b" l="l" r="r" t="t"/>
            <a:pathLst>
              <a:path extrusionOk="0" h="120000" w="120000">
                <a:moveTo>
                  <a:pt x="119200" y="58072"/>
                </a:moveTo>
                <a:lnTo>
                  <a:pt x="102838" y="41705"/>
                </a:lnTo>
                <a:cubicBezTo>
                  <a:pt x="102344" y="41216"/>
                  <a:pt x="101661" y="40911"/>
                  <a:pt x="100911" y="40911"/>
                </a:cubicBezTo>
                <a:cubicBezTo>
                  <a:pt x="99400" y="40911"/>
                  <a:pt x="98183" y="42133"/>
                  <a:pt x="98183" y="43638"/>
                </a:cubicBezTo>
                <a:cubicBezTo>
                  <a:pt x="98183" y="44388"/>
                  <a:pt x="98488" y="45072"/>
                  <a:pt x="98983" y="45566"/>
                </a:cubicBezTo>
                <a:lnTo>
                  <a:pt x="110688" y="57272"/>
                </a:lnTo>
                <a:lnTo>
                  <a:pt x="62727" y="57272"/>
                </a:lnTo>
                <a:lnTo>
                  <a:pt x="62727" y="9311"/>
                </a:lnTo>
                <a:lnTo>
                  <a:pt x="74433" y="21016"/>
                </a:lnTo>
                <a:cubicBezTo>
                  <a:pt x="74927" y="21516"/>
                  <a:pt x="75611" y="21816"/>
                  <a:pt x="76361" y="21816"/>
                </a:cubicBezTo>
                <a:cubicBezTo>
                  <a:pt x="77872" y="21816"/>
                  <a:pt x="79088" y="20600"/>
                  <a:pt x="79088" y="19088"/>
                </a:cubicBezTo>
                <a:cubicBezTo>
                  <a:pt x="79088" y="18338"/>
                  <a:pt x="78783" y="17655"/>
                  <a:pt x="78294" y="17161"/>
                </a:cubicBezTo>
                <a:lnTo>
                  <a:pt x="61927" y="800"/>
                </a:lnTo>
                <a:cubicBezTo>
                  <a:pt x="61433" y="305"/>
                  <a:pt x="60755" y="0"/>
                  <a:pt x="60000" y="0"/>
                </a:cubicBezTo>
                <a:cubicBezTo>
                  <a:pt x="59250" y="0"/>
                  <a:pt x="58566" y="305"/>
                  <a:pt x="58072" y="800"/>
                </a:cubicBezTo>
                <a:lnTo>
                  <a:pt x="41705" y="17161"/>
                </a:lnTo>
                <a:cubicBezTo>
                  <a:pt x="41211" y="17655"/>
                  <a:pt x="40911" y="18338"/>
                  <a:pt x="40911" y="19088"/>
                </a:cubicBezTo>
                <a:cubicBezTo>
                  <a:pt x="40911" y="20600"/>
                  <a:pt x="42127" y="21816"/>
                  <a:pt x="43638" y="21816"/>
                </a:cubicBezTo>
                <a:cubicBezTo>
                  <a:pt x="44388" y="21816"/>
                  <a:pt x="45072" y="21516"/>
                  <a:pt x="45566" y="21016"/>
                </a:cubicBezTo>
                <a:lnTo>
                  <a:pt x="57272" y="9311"/>
                </a:lnTo>
                <a:lnTo>
                  <a:pt x="57272" y="57272"/>
                </a:lnTo>
                <a:lnTo>
                  <a:pt x="9311" y="57272"/>
                </a:lnTo>
                <a:lnTo>
                  <a:pt x="21016" y="45566"/>
                </a:lnTo>
                <a:cubicBezTo>
                  <a:pt x="21516" y="45072"/>
                  <a:pt x="21816" y="44388"/>
                  <a:pt x="21816" y="43638"/>
                </a:cubicBezTo>
                <a:cubicBezTo>
                  <a:pt x="21816" y="42133"/>
                  <a:pt x="20600" y="40911"/>
                  <a:pt x="19088" y="40911"/>
                </a:cubicBezTo>
                <a:cubicBezTo>
                  <a:pt x="18338" y="40911"/>
                  <a:pt x="17655" y="41216"/>
                  <a:pt x="17161" y="41705"/>
                </a:cubicBezTo>
                <a:lnTo>
                  <a:pt x="800" y="58072"/>
                </a:lnTo>
                <a:cubicBezTo>
                  <a:pt x="305" y="58566"/>
                  <a:pt x="0" y="59250"/>
                  <a:pt x="0" y="60000"/>
                </a:cubicBezTo>
                <a:cubicBezTo>
                  <a:pt x="0" y="60755"/>
                  <a:pt x="305" y="61433"/>
                  <a:pt x="800" y="61933"/>
                </a:cubicBezTo>
                <a:lnTo>
                  <a:pt x="17161" y="78294"/>
                </a:lnTo>
                <a:cubicBezTo>
                  <a:pt x="17655" y="78788"/>
                  <a:pt x="18338" y="79088"/>
                  <a:pt x="19088" y="79088"/>
                </a:cubicBezTo>
                <a:cubicBezTo>
                  <a:pt x="20600" y="79088"/>
                  <a:pt x="21816" y="77872"/>
                  <a:pt x="21816" y="76361"/>
                </a:cubicBezTo>
                <a:cubicBezTo>
                  <a:pt x="21816" y="75611"/>
                  <a:pt x="21516" y="74933"/>
                  <a:pt x="21016" y="74433"/>
                </a:cubicBezTo>
                <a:lnTo>
                  <a:pt x="9311" y="62727"/>
                </a:lnTo>
                <a:lnTo>
                  <a:pt x="57272" y="62727"/>
                </a:lnTo>
                <a:lnTo>
                  <a:pt x="57272" y="110688"/>
                </a:lnTo>
                <a:lnTo>
                  <a:pt x="45566" y="98983"/>
                </a:lnTo>
                <a:cubicBezTo>
                  <a:pt x="45072" y="98488"/>
                  <a:pt x="44388" y="98183"/>
                  <a:pt x="43638" y="98183"/>
                </a:cubicBezTo>
                <a:cubicBezTo>
                  <a:pt x="42127" y="98183"/>
                  <a:pt x="40911" y="99405"/>
                  <a:pt x="40911" y="100911"/>
                </a:cubicBezTo>
                <a:cubicBezTo>
                  <a:pt x="40911" y="101666"/>
                  <a:pt x="41211" y="102344"/>
                  <a:pt x="41705" y="102838"/>
                </a:cubicBezTo>
                <a:lnTo>
                  <a:pt x="58072" y="119200"/>
                </a:lnTo>
                <a:cubicBezTo>
                  <a:pt x="58566" y="119694"/>
                  <a:pt x="59250"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cubicBezTo>
                  <a:pt x="75611" y="98183"/>
                  <a:pt x="74927" y="98488"/>
                  <a:pt x="74433" y="98983"/>
                </a:cubicBezTo>
                <a:lnTo>
                  <a:pt x="62727" y="110688"/>
                </a:lnTo>
                <a:lnTo>
                  <a:pt x="62727" y="62727"/>
                </a:lnTo>
                <a:lnTo>
                  <a:pt x="110688" y="62727"/>
                </a:lnTo>
                <a:lnTo>
                  <a:pt x="98983" y="74433"/>
                </a:lnTo>
                <a:cubicBezTo>
                  <a:pt x="98488" y="74933"/>
                  <a:pt x="98183" y="75611"/>
                  <a:pt x="98183" y="76361"/>
                </a:cubicBezTo>
                <a:cubicBezTo>
                  <a:pt x="98183" y="77872"/>
                  <a:pt x="99400" y="79088"/>
                  <a:pt x="100911" y="79088"/>
                </a:cubicBezTo>
                <a:cubicBezTo>
                  <a:pt x="101661" y="79088"/>
                  <a:pt x="102344" y="78788"/>
                  <a:pt x="102838" y="78294"/>
                </a:cubicBezTo>
                <a:lnTo>
                  <a:pt x="119200" y="61933"/>
                </a:lnTo>
                <a:cubicBezTo>
                  <a:pt x="119694" y="61433"/>
                  <a:pt x="120000" y="60755"/>
                  <a:pt x="120000" y="60000"/>
                </a:cubicBezTo>
                <a:cubicBezTo>
                  <a:pt x="120000" y="59250"/>
                  <a:pt x="119694" y="58566"/>
                  <a:pt x="119200" y="58072"/>
                </a:cubicBezTo>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67" name="Google Shape;767;p3"/>
          <p:cNvSpPr/>
          <p:nvPr/>
        </p:nvSpPr>
        <p:spPr>
          <a:xfrm>
            <a:off x="468775" y="23639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Platform Update Engine</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Altering the behavior of a service while preserving desired service behavior. Examples: canarying, 1% experiments, rolling upgrades, quick-fail rollbacks, quarterly error budgets.</a:t>
            </a:r>
            <a:endParaRPr b="0" i="0" sz="800" u="none" cap="none" strike="noStrike">
              <a:solidFill>
                <a:srgbClr val="434343"/>
              </a:solidFill>
              <a:latin typeface="Arial"/>
              <a:ea typeface="Arial"/>
              <a:cs typeface="Arial"/>
              <a:sym typeface="Arial"/>
            </a:endParaRPr>
          </a:p>
        </p:txBody>
      </p:sp>
      <p:sp>
        <p:nvSpPr>
          <p:cNvPr id="768" name="Google Shape;768;p3"/>
          <p:cNvSpPr/>
          <p:nvPr/>
        </p:nvSpPr>
        <p:spPr>
          <a:xfrm>
            <a:off x="614900" y="2702864"/>
            <a:ext cx="209400" cy="133200"/>
          </a:xfrm>
          <a:custGeom>
            <a:rect b="b" l="l" r="r" t="t"/>
            <a:pathLst>
              <a:path extrusionOk="0" h="120000" w="120000">
                <a:moveTo>
                  <a:pt x="88638" y="8572"/>
                </a:moveTo>
                <a:cubicBezTo>
                  <a:pt x="71316" y="8572"/>
                  <a:pt x="57272" y="30638"/>
                  <a:pt x="57272" y="57855"/>
                </a:cubicBezTo>
                <a:lnTo>
                  <a:pt x="57272" y="62144"/>
                </a:lnTo>
                <a:cubicBezTo>
                  <a:pt x="57272" y="84627"/>
                  <a:pt x="45672" y="102855"/>
                  <a:pt x="31361" y="102855"/>
                </a:cubicBezTo>
                <a:cubicBezTo>
                  <a:pt x="17055" y="102855"/>
                  <a:pt x="5455" y="84627"/>
                  <a:pt x="5455" y="62144"/>
                </a:cubicBezTo>
                <a:lnTo>
                  <a:pt x="5455" y="57855"/>
                </a:lnTo>
                <a:cubicBezTo>
                  <a:pt x="5455" y="35372"/>
                  <a:pt x="17055" y="17144"/>
                  <a:pt x="31361" y="17144"/>
                </a:cubicBezTo>
                <a:cubicBezTo>
                  <a:pt x="37055" y="17144"/>
                  <a:pt x="42083" y="20166"/>
                  <a:pt x="46227" y="25716"/>
                </a:cubicBezTo>
                <a:lnTo>
                  <a:pt x="35455" y="25716"/>
                </a:lnTo>
                <a:cubicBezTo>
                  <a:pt x="33944" y="25716"/>
                  <a:pt x="32727" y="27633"/>
                  <a:pt x="32727" y="30000"/>
                </a:cubicBezTo>
                <a:cubicBezTo>
                  <a:pt x="32727" y="32366"/>
                  <a:pt x="33944" y="34283"/>
                  <a:pt x="35455" y="34283"/>
                </a:cubicBezTo>
                <a:lnTo>
                  <a:pt x="51816" y="34283"/>
                </a:lnTo>
                <a:cubicBezTo>
                  <a:pt x="53327" y="34283"/>
                  <a:pt x="54544" y="32366"/>
                  <a:pt x="54544" y="30000"/>
                </a:cubicBezTo>
                <a:lnTo>
                  <a:pt x="54544" y="4283"/>
                </a:lnTo>
                <a:cubicBezTo>
                  <a:pt x="54544" y="1922"/>
                  <a:pt x="53327" y="0"/>
                  <a:pt x="51816" y="0"/>
                </a:cubicBezTo>
                <a:cubicBezTo>
                  <a:pt x="50311" y="0"/>
                  <a:pt x="49088" y="1922"/>
                  <a:pt x="49088" y="4283"/>
                </a:cubicBezTo>
                <a:lnTo>
                  <a:pt x="49088" y="18450"/>
                </a:lnTo>
                <a:cubicBezTo>
                  <a:pt x="43772" y="12000"/>
                  <a:pt x="37255" y="8572"/>
                  <a:pt x="31361" y="8572"/>
                </a:cubicBezTo>
                <a:cubicBezTo>
                  <a:pt x="14038" y="8572"/>
                  <a:pt x="0" y="30638"/>
                  <a:pt x="0" y="57855"/>
                </a:cubicBezTo>
                <a:lnTo>
                  <a:pt x="0" y="62144"/>
                </a:lnTo>
                <a:cubicBezTo>
                  <a:pt x="0" y="89361"/>
                  <a:pt x="14038" y="111427"/>
                  <a:pt x="31361" y="111427"/>
                </a:cubicBezTo>
                <a:cubicBezTo>
                  <a:pt x="48683" y="111427"/>
                  <a:pt x="62727" y="89361"/>
                  <a:pt x="62727" y="62144"/>
                </a:cubicBezTo>
                <a:lnTo>
                  <a:pt x="62727" y="57855"/>
                </a:lnTo>
                <a:cubicBezTo>
                  <a:pt x="62727" y="35372"/>
                  <a:pt x="74327" y="17144"/>
                  <a:pt x="88638" y="17144"/>
                </a:cubicBezTo>
                <a:cubicBezTo>
                  <a:pt x="102944" y="17144"/>
                  <a:pt x="114544" y="35372"/>
                  <a:pt x="114544" y="57855"/>
                </a:cubicBezTo>
                <a:lnTo>
                  <a:pt x="114544" y="62144"/>
                </a:lnTo>
                <a:cubicBezTo>
                  <a:pt x="114544" y="84627"/>
                  <a:pt x="102944" y="102855"/>
                  <a:pt x="88638" y="102855"/>
                </a:cubicBezTo>
                <a:cubicBezTo>
                  <a:pt x="82944" y="102855"/>
                  <a:pt x="77916" y="99833"/>
                  <a:pt x="73772" y="94283"/>
                </a:cubicBezTo>
                <a:lnTo>
                  <a:pt x="84544" y="94283"/>
                </a:lnTo>
                <a:cubicBezTo>
                  <a:pt x="86055" y="94283"/>
                  <a:pt x="87272" y="92366"/>
                  <a:pt x="87272" y="90000"/>
                </a:cubicBezTo>
                <a:cubicBezTo>
                  <a:pt x="87272" y="87633"/>
                  <a:pt x="86055" y="85716"/>
                  <a:pt x="84544" y="85716"/>
                </a:cubicBezTo>
                <a:lnTo>
                  <a:pt x="68183" y="85716"/>
                </a:lnTo>
                <a:cubicBezTo>
                  <a:pt x="66672" y="85716"/>
                  <a:pt x="65455" y="87633"/>
                  <a:pt x="65455" y="90000"/>
                </a:cubicBezTo>
                <a:lnTo>
                  <a:pt x="65455" y="115716"/>
                </a:lnTo>
                <a:cubicBezTo>
                  <a:pt x="65455" y="118083"/>
                  <a:pt x="66672" y="120000"/>
                  <a:pt x="68183" y="120000"/>
                </a:cubicBezTo>
                <a:cubicBezTo>
                  <a:pt x="69688" y="120000"/>
                  <a:pt x="70911" y="118083"/>
                  <a:pt x="70911" y="115716"/>
                </a:cubicBezTo>
                <a:lnTo>
                  <a:pt x="70911" y="101550"/>
                </a:lnTo>
                <a:cubicBezTo>
                  <a:pt x="76227" y="108005"/>
                  <a:pt x="82744" y="111427"/>
                  <a:pt x="88638" y="111427"/>
                </a:cubicBezTo>
                <a:cubicBezTo>
                  <a:pt x="105961" y="111427"/>
                  <a:pt x="120000" y="89361"/>
                  <a:pt x="120000" y="62144"/>
                </a:cubicBezTo>
                <a:lnTo>
                  <a:pt x="120000" y="57855"/>
                </a:lnTo>
                <a:cubicBezTo>
                  <a:pt x="120000" y="30638"/>
                  <a:pt x="105961" y="8572"/>
                  <a:pt x="88638" y="8572"/>
                </a:cubicBezTo>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69" name="Google Shape;769;p3"/>
          <p:cNvSpPr/>
          <p:nvPr/>
        </p:nvSpPr>
        <p:spPr>
          <a:xfrm>
            <a:off x="468775" y="315485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Emergency Response</a:t>
            </a:r>
            <a:endParaRPr b="1" i="0" sz="9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Noticing and responding effectively to service failures in order to preserve the service's conformance to SLA. Examples: on-call rotations, dip detection, escalation, playbooks, wheel of misfortune.</a:t>
            </a:r>
            <a:endParaRPr b="0" i="0" sz="800" u="none" cap="none" strike="noStrike">
              <a:solidFill>
                <a:srgbClr val="434343"/>
              </a:solidFill>
              <a:latin typeface="Arial"/>
              <a:ea typeface="Arial"/>
              <a:cs typeface="Arial"/>
              <a:sym typeface="Arial"/>
            </a:endParaRPr>
          </a:p>
        </p:txBody>
      </p:sp>
      <p:sp>
        <p:nvSpPr>
          <p:cNvPr id="770" name="Google Shape;770;p3"/>
          <p:cNvSpPr/>
          <p:nvPr/>
        </p:nvSpPr>
        <p:spPr>
          <a:xfrm>
            <a:off x="614750" y="3472097"/>
            <a:ext cx="209700" cy="209400"/>
          </a:xfrm>
          <a:custGeom>
            <a:rect b="b" l="l" r="r" t="t"/>
            <a:pathLst>
              <a:path extrusionOk="0" h="120000" w="120000">
                <a:moveTo>
                  <a:pt x="91338" y="114544"/>
                </a:moveTo>
                <a:cubicBezTo>
                  <a:pt x="87922" y="114544"/>
                  <a:pt x="84588" y="113788"/>
                  <a:pt x="81444" y="112300"/>
                </a:cubicBezTo>
                <a:cubicBezTo>
                  <a:pt x="81150" y="112161"/>
                  <a:pt x="80844" y="112055"/>
                  <a:pt x="80538" y="111972"/>
                </a:cubicBezTo>
                <a:cubicBezTo>
                  <a:pt x="49544" y="96155"/>
                  <a:pt x="23861" y="70472"/>
                  <a:pt x="8044" y="39472"/>
                </a:cubicBezTo>
                <a:cubicBezTo>
                  <a:pt x="7955" y="39155"/>
                  <a:pt x="7844" y="38838"/>
                  <a:pt x="7700" y="38533"/>
                </a:cubicBezTo>
                <a:cubicBezTo>
                  <a:pt x="6205" y="35383"/>
                  <a:pt x="5455" y="32055"/>
                  <a:pt x="5455" y="28638"/>
                </a:cubicBezTo>
                <a:cubicBezTo>
                  <a:pt x="5455" y="15411"/>
                  <a:pt x="17033" y="5455"/>
                  <a:pt x="24538" y="5455"/>
                </a:cubicBezTo>
                <a:cubicBezTo>
                  <a:pt x="25522" y="5455"/>
                  <a:pt x="26172" y="5955"/>
                  <a:pt x="26466" y="6255"/>
                </a:cubicBezTo>
                <a:cubicBezTo>
                  <a:pt x="26533" y="6327"/>
                  <a:pt x="26655" y="6466"/>
                  <a:pt x="26838" y="6755"/>
                </a:cubicBezTo>
                <a:cubicBezTo>
                  <a:pt x="26933" y="6911"/>
                  <a:pt x="27038" y="7061"/>
                  <a:pt x="27150" y="7205"/>
                </a:cubicBezTo>
                <a:lnTo>
                  <a:pt x="45100" y="30294"/>
                </a:lnTo>
                <a:cubicBezTo>
                  <a:pt x="45238" y="30472"/>
                  <a:pt x="45388" y="30638"/>
                  <a:pt x="45550" y="30800"/>
                </a:cubicBezTo>
                <a:cubicBezTo>
                  <a:pt x="45850" y="31100"/>
                  <a:pt x="46350" y="31750"/>
                  <a:pt x="46350" y="32727"/>
                </a:cubicBezTo>
                <a:cubicBezTo>
                  <a:pt x="46350" y="33211"/>
                  <a:pt x="46216" y="33666"/>
                  <a:pt x="45955" y="34083"/>
                </a:cubicBezTo>
                <a:lnTo>
                  <a:pt x="39877" y="40116"/>
                </a:lnTo>
                <a:cubicBezTo>
                  <a:pt x="39850" y="40144"/>
                  <a:pt x="39822" y="40172"/>
                  <a:pt x="39794" y="40200"/>
                </a:cubicBezTo>
                <a:cubicBezTo>
                  <a:pt x="37594" y="42272"/>
                  <a:pt x="36338" y="45144"/>
                  <a:pt x="36338" y="48155"/>
                </a:cubicBezTo>
                <a:cubicBezTo>
                  <a:pt x="36338" y="50972"/>
                  <a:pt x="37433" y="53655"/>
                  <a:pt x="39333" y="55666"/>
                </a:cubicBezTo>
                <a:cubicBezTo>
                  <a:pt x="39400" y="55777"/>
                  <a:pt x="39472" y="55883"/>
                  <a:pt x="39550" y="55988"/>
                </a:cubicBezTo>
                <a:cubicBezTo>
                  <a:pt x="46250" y="65250"/>
                  <a:pt x="54483" y="73455"/>
                  <a:pt x="64027" y="80383"/>
                </a:cubicBezTo>
                <a:cubicBezTo>
                  <a:pt x="64100" y="80433"/>
                  <a:pt x="64172" y="80483"/>
                  <a:pt x="64250" y="80533"/>
                </a:cubicBezTo>
                <a:cubicBezTo>
                  <a:pt x="66266" y="82466"/>
                  <a:pt x="68966" y="83583"/>
                  <a:pt x="71800" y="83583"/>
                </a:cubicBezTo>
                <a:cubicBezTo>
                  <a:pt x="74644" y="83583"/>
                  <a:pt x="77388" y="82444"/>
                  <a:pt x="79427" y="80438"/>
                </a:cubicBezTo>
                <a:cubicBezTo>
                  <a:pt x="79533" y="80350"/>
                  <a:pt x="79638" y="80255"/>
                  <a:pt x="79733" y="80150"/>
                </a:cubicBezTo>
                <a:lnTo>
                  <a:pt x="85838" y="74000"/>
                </a:lnTo>
                <a:cubicBezTo>
                  <a:pt x="86272" y="73727"/>
                  <a:pt x="86727" y="73594"/>
                  <a:pt x="87205" y="73594"/>
                </a:cubicBezTo>
                <a:cubicBezTo>
                  <a:pt x="88188" y="73594"/>
                  <a:pt x="88833" y="74094"/>
                  <a:pt x="89133" y="74394"/>
                </a:cubicBezTo>
                <a:cubicBezTo>
                  <a:pt x="89294" y="74555"/>
                  <a:pt x="89461" y="74705"/>
                  <a:pt x="89638" y="74844"/>
                </a:cubicBezTo>
                <a:lnTo>
                  <a:pt x="112727" y="92800"/>
                </a:lnTo>
                <a:cubicBezTo>
                  <a:pt x="112872" y="92916"/>
                  <a:pt x="113027" y="93022"/>
                  <a:pt x="113188" y="93122"/>
                </a:cubicBezTo>
                <a:cubicBezTo>
                  <a:pt x="113477" y="93305"/>
                  <a:pt x="113605" y="93422"/>
                  <a:pt x="113672" y="93483"/>
                </a:cubicBezTo>
                <a:cubicBezTo>
                  <a:pt x="113972" y="93783"/>
                  <a:pt x="114472" y="94427"/>
                  <a:pt x="114472" y="95411"/>
                </a:cubicBezTo>
                <a:cubicBezTo>
                  <a:pt x="114472" y="95594"/>
                  <a:pt x="114477" y="95777"/>
                  <a:pt x="114500" y="95961"/>
                </a:cubicBezTo>
                <a:cubicBezTo>
                  <a:pt x="114072" y="103472"/>
                  <a:pt x="104272" y="114544"/>
                  <a:pt x="91338" y="114544"/>
                </a:cubicBezTo>
                <a:moveTo>
                  <a:pt x="119922" y="95411"/>
                </a:moveTo>
                <a:cubicBezTo>
                  <a:pt x="119922" y="93155"/>
                  <a:pt x="119005" y="91105"/>
                  <a:pt x="117527" y="89627"/>
                </a:cubicBezTo>
                <a:cubicBezTo>
                  <a:pt x="117094" y="89188"/>
                  <a:pt x="116600" y="88822"/>
                  <a:pt x="116072" y="88494"/>
                </a:cubicBezTo>
                <a:lnTo>
                  <a:pt x="92988" y="70538"/>
                </a:lnTo>
                <a:cubicBezTo>
                  <a:pt x="91505" y="69055"/>
                  <a:pt x="89466" y="68138"/>
                  <a:pt x="87205" y="68138"/>
                </a:cubicBezTo>
                <a:cubicBezTo>
                  <a:pt x="85355" y="68138"/>
                  <a:pt x="83666" y="68777"/>
                  <a:pt x="82305" y="69816"/>
                </a:cubicBezTo>
                <a:lnTo>
                  <a:pt x="75861" y="76311"/>
                </a:lnTo>
                <a:lnTo>
                  <a:pt x="75844" y="76294"/>
                </a:lnTo>
                <a:cubicBezTo>
                  <a:pt x="74850" y="77411"/>
                  <a:pt x="73411" y="78127"/>
                  <a:pt x="71800" y="78127"/>
                </a:cubicBezTo>
                <a:cubicBezTo>
                  <a:pt x="69955" y="78127"/>
                  <a:pt x="68333" y="77205"/>
                  <a:pt x="67344" y="75805"/>
                </a:cubicBezTo>
                <a:cubicBezTo>
                  <a:pt x="67311" y="75855"/>
                  <a:pt x="67261" y="75905"/>
                  <a:pt x="67227" y="75966"/>
                </a:cubicBezTo>
                <a:cubicBezTo>
                  <a:pt x="58316" y="69500"/>
                  <a:pt x="50422" y="61711"/>
                  <a:pt x="43966" y="52788"/>
                </a:cubicBezTo>
                <a:cubicBezTo>
                  <a:pt x="44027" y="52750"/>
                  <a:pt x="44083" y="52700"/>
                  <a:pt x="44150" y="52661"/>
                </a:cubicBezTo>
                <a:cubicBezTo>
                  <a:pt x="42727" y="51661"/>
                  <a:pt x="41794" y="50022"/>
                  <a:pt x="41794" y="48155"/>
                </a:cubicBezTo>
                <a:cubicBezTo>
                  <a:pt x="41794" y="46483"/>
                  <a:pt x="42550" y="45005"/>
                  <a:pt x="43727" y="44000"/>
                </a:cubicBezTo>
                <a:lnTo>
                  <a:pt x="43722" y="43988"/>
                </a:lnTo>
                <a:lnTo>
                  <a:pt x="50127" y="37627"/>
                </a:lnTo>
                <a:cubicBezTo>
                  <a:pt x="51172" y="36266"/>
                  <a:pt x="51805" y="34577"/>
                  <a:pt x="51805" y="32727"/>
                </a:cubicBezTo>
                <a:cubicBezTo>
                  <a:pt x="51805" y="30472"/>
                  <a:pt x="50888" y="28422"/>
                  <a:pt x="49405" y="26944"/>
                </a:cubicBezTo>
                <a:lnTo>
                  <a:pt x="31455" y="3850"/>
                </a:lnTo>
                <a:cubicBezTo>
                  <a:pt x="31127" y="3327"/>
                  <a:pt x="30761" y="2833"/>
                  <a:pt x="30322" y="2400"/>
                </a:cubicBezTo>
                <a:cubicBezTo>
                  <a:pt x="28838" y="916"/>
                  <a:pt x="26794" y="0"/>
                  <a:pt x="24538" y="0"/>
                </a:cubicBezTo>
                <a:cubicBezTo>
                  <a:pt x="13633" y="0"/>
                  <a:pt x="0" y="12822"/>
                  <a:pt x="0" y="28638"/>
                </a:cubicBezTo>
                <a:cubicBezTo>
                  <a:pt x="0" y="33016"/>
                  <a:pt x="1016" y="37155"/>
                  <a:pt x="2772" y="40866"/>
                </a:cubicBezTo>
                <a:lnTo>
                  <a:pt x="2677" y="40961"/>
                </a:lnTo>
                <a:cubicBezTo>
                  <a:pt x="19083" y="73638"/>
                  <a:pt x="46350" y="100911"/>
                  <a:pt x="79022" y="117316"/>
                </a:cubicBezTo>
                <a:lnTo>
                  <a:pt x="79111" y="117227"/>
                </a:lnTo>
                <a:cubicBezTo>
                  <a:pt x="82822" y="118988"/>
                  <a:pt x="86955" y="120000"/>
                  <a:pt x="91338" y="120000"/>
                </a:cubicBezTo>
                <a:cubicBezTo>
                  <a:pt x="107150" y="120000"/>
                  <a:pt x="119966" y="106361"/>
                  <a:pt x="119966" y="95455"/>
                </a:cubicBezTo>
                <a:cubicBezTo>
                  <a:pt x="119966" y="95438"/>
                  <a:pt x="119966" y="95427"/>
                  <a:pt x="119966" y="95411"/>
                </a:cubicBezTo>
                <a:cubicBezTo>
                  <a:pt x="119966" y="95411"/>
                  <a:pt x="119922" y="95411"/>
                  <a:pt x="119922" y="95411"/>
                </a:cubicBezTo>
                <a:close/>
                <a:moveTo>
                  <a:pt x="65472" y="60000"/>
                </a:moveTo>
                <a:cubicBezTo>
                  <a:pt x="68477" y="60000"/>
                  <a:pt x="70922" y="57555"/>
                  <a:pt x="70922" y="54550"/>
                </a:cubicBezTo>
                <a:cubicBezTo>
                  <a:pt x="70922" y="51533"/>
                  <a:pt x="68477" y="49088"/>
                  <a:pt x="65472" y="49088"/>
                </a:cubicBezTo>
                <a:cubicBezTo>
                  <a:pt x="62455" y="49088"/>
                  <a:pt x="60016" y="51533"/>
                  <a:pt x="60016" y="54550"/>
                </a:cubicBezTo>
                <a:cubicBezTo>
                  <a:pt x="60016" y="57555"/>
                  <a:pt x="62455" y="60000"/>
                  <a:pt x="65472" y="60000"/>
                </a:cubicBezTo>
                <a:moveTo>
                  <a:pt x="65472" y="32727"/>
                </a:moveTo>
                <a:cubicBezTo>
                  <a:pt x="77516" y="32727"/>
                  <a:pt x="87283" y="42494"/>
                  <a:pt x="87283" y="54550"/>
                </a:cubicBezTo>
                <a:cubicBezTo>
                  <a:pt x="87283" y="56055"/>
                  <a:pt x="88500" y="57272"/>
                  <a:pt x="90005" y="57272"/>
                </a:cubicBezTo>
                <a:cubicBezTo>
                  <a:pt x="91511" y="57272"/>
                  <a:pt x="92733" y="56055"/>
                  <a:pt x="92733" y="54550"/>
                </a:cubicBezTo>
                <a:cubicBezTo>
                  <a:pt x="92733" y="39483"/>
                  <a:pt x="80527" y="27272"/>
                  <a:pt x="65472" y="27272"/>
                </a:cubicBezTo>
                <a:cubicBezTo>
                  <a:pt x="63961" y="27272"/>
                  <a:pt x="62744" y="28494"/>
                  <a:pt x="62744" y="30000"/>
                </a:cubicBezTo>
                <a:cubicBezTo>
                  <a:pt x="62744" y="31511"/>
                  <a:pt x="63961" y="32727"/>
                  <a:pt x="65472" y="32727"/>
                </a:cubicBezTo>
                <a:moveTo>
                  <a:pt x="65472" y="5455"/>
                </a:moveTo>
                <a:cubicBezTo>
                  <a:pt x="92572" y="5455"/>
                  <a:pt x="114544" y="27438"/>
                  <a:pt x="114544" y="54550"/>
                </a:cubicBezTo>
                <a:cubicBezTo>
                  <a:pt x="114544" y="56055"/>
                  <a:pt x="115766" y="57272"/>
                  <a:pt x="117272" y="57272"/>
                </a:cubicBezTo>
                <a:cubicBezTo>
                  <a:pt x="118777" y="57272"/>
                  <a:pt x="120000" y="56055"/>
                  <a:pt x="120000" y="54550"/>
                </a:cubicBezTo>
                <a:cubicBezTo>
                  <a:pt x="120000" y="24422"/>
                  <a:pt x="95588" y="0"/>
                  <a:pt x="65472" y="0"/>
                </a:cubicBezTo>
                <a:cubicBezTo>
                  <a:pt x="63961" y="0"/>
                  <a:pt x="62744" y="1222"/>
                  <a:pt x="62744" y="2727"/>
                </a:cubicBezTo>
                <a:cubicBezTo>
                  <a:pt x="62744" y="4233"/>
                  <a:pt x="63961" y="5455"/>
                  <a:pt x="65472" y="5455"/>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1" name="Google Shape;771;p3"/>
          <p:cNvSpPr/>
          <p:nvPr/>
        </p:nvSpPr>
        <p:spPr>
          <a:xfrm>
            <a:off x="4741132" y="1198561"/>
            <a:ext cx="209400" cy="190500"/>
          </a:xfrm>
          <a:custGeom>
            <a:rect b="b" l="l" r="r" t="t"/>
            <a:pathLst>
              <a:path extrusionOk="0" h="120000" w="120000">
                <a:moveTo>
                  <a:pt x="95455" y="69000"/>
                </a:moveTo>
                <a:cubicBezTo>
                  <a:pt x="90933" y="69000"/>
                  <a:pt x="87272" y="64966"/>
                  <a:pt x="87272" y="60000"/>
                </a:cubicBezTo>
                <a:cubicBezTo>
                  <a:pt x="87272" y="55033"/>
                  <a:pt x="90933" y="51000"/>
                  <a:pt x="95455" y="51000"/>
                </a:cubicBezTo>
                <a:cubicBezTo>
                  <a:pt x="99972" y="51000"/>
                  <a:pt x="103638" y="55033"/>
                  <a:pt x="103638" y="60000"/>
                </a:cubicBezTo>
                <a:cubicBezTo>
                  <a:pt x="103638" y="64966"/>
                  <a:pt x="99972" y="69000"/>
                  <a:pt x="95455" y="69000"/>
                </a:cubicBezTo>
                <a:moveTo>
                  <a:pt x="117272" y="57000"/>
                </a:moveTo>
                <a:lnTo>
                  <a:pt x="108816" y="57000"/>
                </a:lnTo>
                <a:cubicBezTo>
                  <a:pt x="107555" y="50155"/>
                  <a:pt x="102050" y="45000"/>
                  <a:pt x="95455" y="45000"/>
                </a:cubicBezTo>
                <a:cubicBezTo>
                  <a:pt x="88855" y="45000"/>
                  <a:pt x="83355" y="50155"/>
                  <a:pt x="82094" y="57000"/>
                </a:cubicBezTo>
                <a:lnTo>
                  <a:pt x="2727" y="57000"/>
                </a:lnTo>
                <a:cubicBezTo>
                  <a:pt x="1222" y="57000"/>
                  <a:pt x="0" y="58344"/>
                  <a:pt x="0" y="60000"/>
                </a:cubicBezTo>
                <a:cubicBezTo>
                  <a:pt x="0" y="61655"/>
                  <a:pt x="1222" y="63000"/>
                  <a:pt x="2727" y="63000"/>
                </a:cubicBezTo>
                <a:lnTo>
                  <a:pt x="82094" y="63000"/>
                </a:lnTo>
                <a:cubicBezTo>
                  <a:pt x="83355" y="69844"/>
                  <a:pt x="88855" y="75000"/>
                  <a:pt x="95455" y="75000"/>
                </a:cubicBezTo>
                <a:cubicBezTo>
                  <a:pt x="102050" y="75000"/>
                  <a:pt x="107555" y="69844"/>
                  <a:pt x="108816" y="63000"/>
                </a:cubicBezTo>
                <a:lnTo>
                  <a:pt x="117272" y="63000"/>
                </a:lnTo>
                <a:cubicBezTo>
                  <a:pt x="118777" y="63000"/>
                  <a:pt x="120000" y="61655"/>
                  <a:pt x="120000" y="60000"/>
                </a:cubicBezTo>
                <a:cubicBezTo>
                  <a:pt x="120000" y="58344"/>
                  <a:pt x="118777" y="57000"/>
                  <a:pt x="117272" y="57000"/>
                </a:cubicBezTo>
                <a:moveTo>
                  <a:pt x="30000" y="6000"/>
                </a:moveTo>
                <a:cubicBezTo>
                  <a:pt x="34522" y="6000"/>
                  <a:pt x="38183" y="10033"/>
                  <a:pt x="38183" y="15000"/>
                </a:cubicBezTo>
                <a:cubicBezTo>
                  <a:pt x="38183" y="19972"/>
                  <a:pt x="34522" y="24000"/>
                  <a:pt x="30000" y="24000"/>
                </a:cubicBezTo>
                <a:cubicBezTo>
                  <a:pt x="25477" y="24000"/>
                  <a:pt x="21816" y="19972"/>
                  <a:pt x="21816" y="15000"/>
                </a:cubicBezTo>
                <a:cubicBezTo>
                  <a:pt x="21816" y="10033"/>
                  <a:pt x="25477" y="6000"/>
                  <a:pt x="30000" y="6000"/>
                </a:cubicBezTo>
                <a:moveTo>
                  <a:pt x="2727" y="18000"/>
                </a:moveTo>
                <a:lnTo>
                  <a:pt x="16638" y="18000"/>
                </a:lnTo>
                <a:cubicBezTo>
                  <a:pt x="17900" y="24844"/>
                  <a:pt x="23405" y="30000"/>
                  <a:pt x="30000" y="30000"/>
                </a:cubicBezTo>
                <a:cubicBezTo>
                  <a:pt x="36594" y="30000"/>
                  <a:pt x="42100" y="24844"/>
                  <a:pt x="43361" y="18000"/>
                </a:cubicBezTo>
                <a:lnTo>
                  <a:pt x="117272" y="18000"/>
                </a:lnTo>
                <a:cubicBezTo>
                  <a:pt x="118777" y="18000"/>
                  <a:pt x="120000" y="16661"/>
                  <a:pt x="120000" y="15000"/>
                </a:cubicBezTo>
                <a:cubicBezTo>
                  <a:pt x="120000" y="13344"/>
                  <a:pt x="118777" y="12000"/>
                  <a:pt x="117272" y="12000"/>
                </a:cubicBezTo>
                <a:lnTo>
                  <a:pt x="43361" y="12000"/>
                </a:lnTo>
                <a:cubicBezTo>
                  <a:pt x="42100" y="5155"/>
                  <a:pt x="36594" y="0"/>
                  <a:pt x="30000" y="0"/>
                </a:cubicBezTo>
                <a:cubicBezTo>
                  <a:pt x="23405" y="0"/>
                  <a:pt x="17900" y="5155"/>
                  <a:pt x="16638" y="12000"/>
                </a:cubicBezTo>
                <a:lnTo>
                  <a:pt x="2727" y="12000"/>
                </a:lnTo>
                <a:cubicBezTo>
                  <a:pt x="1222" y="12000"/>
                  <a:pt x="0" y="13344"/>
                  <a:pt x="0" y="15000"/>
                </a:cubicBezTo>
                <a:cubicBezTo>
                  <a:pt x="0" y="16661"/>
                  <a:pt x="1222" y="18000"/>
                  <a:pt x="2727" y="18000"/>
                </a:cubicBezTo>
                <a:moveTo>
                  <a:pt x="51816" y="113994"/>
                </a:moveTo>
                <a:cubicBezTo>
                  <a:pt x="47300" y="113994"/>
                  <a:pt x="43638" y="109966"/>
                  <a:pt x="43638" y="104994"/>
                </a:cubicBezTo>
                <a:cubicBezTo>
                  <a:pt x="43638" y="100027"/>
                  <a:pt x="47300" y="95994"/>
                  <a:pt x="51816" y="95994"/>
                </a:cubicBezTo>
                <a:cubicBezTo>
                  <a:pt x="56338" y="95994"/>
                  <a:pt x="60000" y="100027"/>
                  <a:pt x="60000" y="104994"/>
                </a:cubicBezTo>
                <a:cubicBezTo>
                  <a:pt x="60000" y="109966"/>
                  <a:pt x="56338" y="113994"/>
                  <a:pt x="51816" y="113994"/>
                </a:cubicBezTo>
                <a:moveTo>
                  <a:pt x="117272" y="101994"/>
                </a:moveTo>
                <a:lnTo>
                  <a:pt x="65177" y="101994"/>
                </a:lnTo>
                <a:cubicBezTo>
                  <a:pt x="63916" y="95150"/>
                  <a:pt x="58416" y="89994"/>
                  <a:pt x="51816" y="89994"/>
                </a:cubicBezTo>
                <a:cubicBezTo>
                  <a:pt x="45222" y="89994"/>
                  <a:pt x="39722" y="95150"/>
                  <a:pt x="38455" y="101994"/>
                </a:cubicBezTo>
                <a:lnTo>
                  <a:pt x="2727" y="101994"/>
                </a:lnTo>
                <a:cubicBezTo>
                  <a:pt x="1222" y="101994"/>
                  <a:pt x="0" y="103338"/>
                  <a:pt x="0" y="104994"/>
                </a:cubicBezTo>
                <a:cubicBezTo>
                  <a:pt x="0" y="106655"/>
                  <a:pt x="1222" y="107994"/>
                  <a:pt x="2727" y="107994"/>
                </a:cubicBezTo>
                <a:lnTo>
                  <a:pt x="38455" y="107994"/>
                </a:lnTo>
                <a:cubicBezTo>
                  <a:pt x="39722" y="114844"/>
                  <a:pt x="45222" y="120000"/>
                  <a:pt x="51816" y="120000"/>
                </a:cubicBezTo>
                <a:cubicBezTo>
                  <a:pt x="58416" y="120000"/>
                  <a:pt x="63916" y="114844"/>
                  <a:pt x="65177" y="107994"/>
                </a:cubicBezTo>
                <a:lnTo>
                  <a:pt x="117272" y="107994"/>
                </a:lnTo>
                <a:cubicBezTo>
                  <a:pt x="118777" y="107994"/>
                  <a:pt x="120000" y="106655"/>
                  <a:pt x="120000" y="104994"/>
                </a:cubicBezTo>
                <a:cubicBezTo>
                  <a:pt x="120000" y="103338"/>
                  <a:pt x="118777" y="101994"/>
                  <a:pt x="117272" y="101994"/>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2" name="Google Shape;772;p3"/>
          <p:cNvSpPr/>
          <p:nvPr/>
        </p:nvSpPr>
        <p:spPr>
          <a:xfrm>
            <a:off x="4741132" y="3473146"/>
            <a:ext cx="209400" cy="171300"/>
          </a:xfrm>
          <a:custGeom>
            <a:rect b="b" l="l" r="r" t="t"/>
            <a:pathLst>
              <a:path extrusionOk="0" h="120000" w="12000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3" name="Google Shape;773;p3"/>
          <p:cNvSpPr/>
          <p:nvPr/>
        </p:nvSpPr>
        <p:spPr>
          <a:xfrm>
            <a:off x="4741132" y="1936107"/>
            <a:ext cx="209400" cy="209400"/>
          </a:xfrm>
          <a:custGeom>
            <a:rect b="b" l="l" r="r" t="t"/>
            <a:pathLst>
              <a:path extrusionOk="0" h="120000" w="12000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4" name="Google Shape;774;p3"/>
          <p:cNvSpPr/>
          <p:nvPr/>
        </p:nvSpPr>
        <p:spPr>
          <a:xfrm>
            <a:off x="4741132" y="2654018"/>
            <a:ext cx="209400" cy="209400"/>
          </a:xfrm>
          <a:custGeom>
            <a:rect b="b" l="l" r="r" t="t"/>
            <a:pathLst>
              <a:path extrusionOk="0" h="120000" w="120000">
                <a:moveTo>
                  <a:pt x="65457" y="57272"/>
                </a:moveTo>
                <a:cubicBezTo>
                  <a:pt x="66965" y="57272"/>
                  <a:pt x="68183" y="56055"/>
                  <a:pt x="68183" y="54544"/>
                </a:cubicBezTo>
                <a:cubicBezTo>
                  <a:pt x="68183" y="53038"/>
                  <a:pt x="66965" y="51816"/>
                  <a:pt x="65457" y="51816"/>
                </a:cubicBezTo>
                <a:cubicBezTo>
                  <a:pt x="63949" y="51816"/>
                  <a:pt x="62725" y="53038"/>
                  <a:pt x="62725" y="54544"/>
                </a:cubicBezTo>
                <a:cubicBezTo>
                  <a:pt x="62725" y="56055"/>
                  <a:pt x="63949" y="57272"/>
                  <a:pt x="65457" y="57272"/>
                </a:cubicBezTo>
                <a:moveTo>
                  <a:pt x="90019" y="27272"/>
                </a:moveTo>
                <a:cubicBezTo>
                  <a:pt x="91528" y="27272"/>
                  <a:pt x="92745" y="28494"/>
                  <a:pt x="92745" y="30000"/>
                </a:cubicBezTo>
                <a:cubicBezTo>
                  <a:pt x="92745" y="31511"/>
                  <a:pt x="91528" y="32727"/>
                  <a:pt x="90019" y="32727"/>
                </a:cubicBezTo>
                <a:cubicBezTo>
                  <a:pt x="88511" y="32727"/>
                  <a:pt x="87288" y="31511"/>
                  <a:pt x="87288" y="30000"/>
                </a:cubicBezTo>
                <a:cubicBezTo>
                  <a:pt x="87288" y="28494"/>
                  <a:pt x="88511" y="27272"/>
                  <a:pt x="90019" y="27272"/>
                </a:cubicBezTo>
                <a:moveTo>
                  <a:pt x="90019" y="38183"/>
                </a:moveTo>
                <a:cubicBezTo>
                  <a:pt x="94538" y="38183"/>
                  <a:pt x="98203" y="34516"/>
                  <a:pt x="98203" y="30000"/>
                </a:cubicBezTo>
                <a:cubicBezTo>
                  <a:pt x="98203" y="25483"/>
                  <a:pt x="94538" y="21822"/>
                  <a:pt x="90019" y="21822"/>
                </a:cubicBezTo>
                <a:cubicBezTo>
                  <a:pt x="85495" y="21822"/>
                  <a:pt x="81830" y="25483"/>
                  <a:pt x="81830" y="30000"/>
                </a:cubicBezTo>
                <a:cubicBezTo>
                  <a:pt x="81830" y="34516"/>
                  <a:pt x="85495" y="38183"/>
                  <a:pt x="90019" y="38183"/>
                </a:cubicBezTo>
                <a:moveTo>
                  <a:pt x="73646" y="65455"/>
                </a:moveTo>
                <a:cubicBezTo>
                  <a:pt x="75155" y="65455"/>
                  <a:pt x="76372" y="64233"/>
                  <a:pt x="76372" y="62727"/>
                </a:cubicBezTo>
                <a:cubicBezTo>
                  <a:pt x="76372" y="61222"/>
                  <a:pt x="75155" y="60000"/>
                  <a:pt x="73646" y="60000"/>
                </a:cubicBezTo>
                <a:cubicBezTo>
                  <a:pt x="72133" y="60000"/>
                  <a:pt x="70915" y="61222"/>
                  <a:pt x="70915" y="62727"/>
                </a:cubicBezTo>
                <a:cubicBezTo>
                  <a:pt x="70915" y="64233"/>
                  <a:pt x="72133" y="65455"/>
                  <a:pt x="73646" y="65455"/>
                </a:cubicBezTo>
                <a:moveTo>
                  <a:pt x="57268" y="43638"/>
                </a:moveTo>
                <a:cubicBezTo>
                  <a:pt x="55760" y="43638"/>
                  <a:pt x="54542" y="44855"/>
                  <a:pt x="54542" y="46366"/>
                </a:cubicBezTo>
                <a:cubicBezTo>
                  <a:pt x="54542" y="47872"/>
                  <a:pt x="55760" y="49088"/>
                  <a:pt x="57268" y="49088"/>
                </a:cubicBezTo>
                <a:cubicBezTo>
                  <a:pt x="58776" y="49088"/>
                  <a:pt x="59999" y="47872"/>
                  <a:pt x="59999" y="46366"/>
                </a:cubicBezTo>
                <a:cubicBezTo>
                  <a:pt x="59999" y="44855"/>
                  <a:pt x="58776" y="43638"/>
                  <a:pt x="57268" y="43638"/>
                </a:cubicBezTo>
                <a:moveTo>
                  <a:pt x="9777" y="110233"/>
                </a:moveTo>
                <a:lnTo>
                  <a:pt x="19639" y="85511"/>
                </a:lnTo>
                <a:cubicBezTo>
                  <a:pt x="20965" y="87966"/>
                  <a:pt x="22610" y="90294"/>
                  <a:pt x="24539" y="92455"/>
                </a:cubicBezTo>
                <a:cubicBezTo>
                  <a:pt x="27453" y="95722"/>
                  <a:pt x="30833" y="98394"/>
                  <a:pt x="34493" y="100377"/>
                </a:cubicBezTo>
                <a:cubicBezTo>
                  <a:pt x="34493" y="100377"/>
                  <a:pt x="9777" y="110233"/>
                  <a:pt x="9777" y="110233"/>
                </a:cubicBezTo>
                <a:close/>
                <a:moveTo>
                  <a:pt x="21153" y="67000"/>
                </a:moveTo>
                <a:lnTo>
                  <a:pt x="0" y="120000"/>
                </a:lnTo>
                <a:lnTo>
                  <a:pt x="53034" y="98861"/>
                </a:lnTo>
                <a:cubicBezTo>
                  <a:pt x="52089" y="98972"/>
                  <a:pt x="51144" y="99022"/>
                  <a:pt x="50205" y="99022"/>
                </a:cubicBezTo>
                <a:cubicBezTo>
                  <a:pt x="33980" y="99022"/>
                  <a:pt x="19286" y="83344"/>
                  <a:pt x="21153" y="67000"/>
                </a:cubicBezTo>
                <a:moveTo>
                  <a:pt x="91710" y="59205"/>
                </a:moveTo>
                <a:cubicBezTo>
                  <a:pt x="90628" y="60283"/>
                  <a:pt x="88932" y="62061"/>
                  <a:pt x="86958" y="64122"/>
                </a:cubicBezTo>
                <a:cubicBezTo>
                  <a:pt x="83441" y="67800"/>
                  <a:pt x="78034" y="73450"/>
                  <a:pt x="74819" y="76405"/>
                </a:cubicBezTo>
                <a:lnTo>
                  <a:pt x="43621" y="45227"/>
                </a:lnTo>
                <a:cubicBezTo>
                  <a:pt x="46580" y="42016"/>
                  <a:pt x="52237" y="36611"/>
                  <a:pt x="55913" y="33100"/>
                </a:cubicBezTo>
                <a:cubicBezTo>
                  <a:pt x="57979" y="31127"/>
                  <a:pt x="59755" y="29433"/>
                  <a:pt x="60836" y="28350"/>
                </a:cubicBezTo>
                <a:cubicBezTo>
                  <a:pt x="75598" y="13594"/>
                  <a:pt x="103979" y="5516"/>
                  <a:pt x="114593" y="5455"/>
                </a:cubicBezTo>
                <a:cubicBezTo>
                  <a:pt x="114570" y="14288"/>
                  <a:pt x="107127" y="43800"/>
                  <a:pt x="91710" y="59205"/>
                </a:cubicBezTo>
                <a:moveTo>
                  <a:pt x="71006" y="80905"/>
                </a:moveTo>
                <a:cubicBezTo>
                  <a:pt x="69014" y="88183"/>
                  <a:pt x="66385" y="94844"/>
                  <a:pt x="63477" y="100194"/>
                </a:cubicBezTo>
                <a:cubicBezTo>
                  <a:pt x="62276" y="96966"/>
                  <a:pt x="60563" y="93322"/>
                  <a:pt x="58127" y="89500"/>
                </a:cubicBezTo>
                <a:cubicBezTo>
                  <a:pt x="57108" y="87905"/>
                  <a:pt x="55361" y="86977"/>
                  <a:pt x="53523" y="86977"/>
                </a:cubicBezTo>
                <a:cubicBezTo>
                  <a:pt x="53091" y="86977"/>
                  <a:pt x="52652" y="87027"/>
                  <a:pt x="52220" y="87133"/>
                </a:cubicBezTo>
                <a:cubicBezTo>
                  <a:pt x="51161" y="87394"/>
                  <a:pt x="50074" y="87527"/>
                  <a:pt x="48999" y="87527"/>
                </a:cubicBezTo>
                <a:cubicBezTo>
                  <a:pt x="44987" y="87527"/>
                  <a:pt x="41071" y="85733"/>
                  <a:pt x="37679" y="82344"/>
                </a:cubicBezTo>
                <a:cubicBezTo>
                  <a:pt x="33354" y="78022"/>
                  <a:pt x="31647" y="72855"/>
                  <a:pt x="32888" y="67811"/>
                </a:cubicBezTo>
                <a:cubicBezTo>
                  <a:pt x="33445" y="65538"/>
                  <a:pt x="32489" y="63166"/>
                  <a:pt x="30520" y="61911"/>
                </a:cubicBezTo>
                <a:cubicBezTo>
                  <a:pt x="26690" y="59477"/>
                  <a:pt x="23048" y="57766"/>
                  <a:pt x="19815" y="56572"/>
                </a:cubicBezTo>
                <a:cubicBezTo>
                  <a:pt x="25171" y="53655"/>
                  <a:pt x="31835" y="51033"/>
                  <a:pt x="39119" y="49038"/>
                </a:cubicBezTo>
                <a:cubicBezTo>
                  <a:pt x="39267" y="49000"/>
                  <a:pt x="39387" y="48905"/>
                  <a:pt x="39529" y="48850"/>
                </a:cubicBezTo>
                <a:lnTo>
                  <a:pt x="71194" y="80500"/>
                </a:lnTo>
                <a:cubicBezTo>
                  <a:pt x="71142" y="80638"/>
                  <a:pt x="71046" y="80755"/>
                  <a:pt x="71006" y="80905"/>
                </a:cubicBezTo>
                <a:moveTo>
                  <a:pt x="119066" y="927"/>
                </a:moveTo>
                <a:cubicBezTo>
                  <a:pt x="118446" y="305"/>
                  <a:pt x="116921" y="0"/>
                  <a:pt x="114713" y="0"/>
                </a:cubicBezTo>
                <a:cubicBezTo>
                  <a:pt x="103183" y="0"/>
                  <a:pt x="73083" y="8394"/>
                  <a:pt x="56978" y="24494"/>
                </a:cubicBezTo>
                <a:cubicBezTo>
                  <a:pt x="53182" y="28288"/>
                  <a:pt x="40599" y="39861"/>
                  <a:pt x="37679" y="43777"/>
                </a:cubicBezTo>
                <a:cubicBezTo>
                  <a:pt x="28232" y="46366"/>
                  <a:pt x="14477" y="51538"/>
                  <a:pt x="6806" y="59205"/>
                </a:cubicBezTo>
                <a:cubicBezTo>
                  <a:pt x="6806" y="59205"/>
                  <a:pt x="16168" y="59238"/>
                  <a:pt x="27589" y="66511"/>
                </a:cubicBezTo>
                <a:cubicBezTo>
                  <a:pt x="25928" y="73277"/>
                  <a:pt x="28033" y="80416"/>
                  <a:pt x="33821" y="86200"/>
                </a:cubicBezTo>
                <a:cubicBezTo>
                  <a:pt x="38328" y="90705"/>
                  <a:pt x="43661" y="92983"/>
                  <a:pt x="48999" y="92983"/>
                </a:cubicBezTo>
                <a:cubicBezTo>
                  <a:pt x="50513" y="92983"/>
                  <a:pt x="52026" y="92800"/>
                  <a:pt x="53523" y="92427"/>
                </a:cubicBezTo>
                <a:cubicBezTo>
                  <a:pt x="60796" y="103844"/>
                  <a:pt x="60836" y="113200"/>
                  <a:pt x="60836" y="113200"/>
                </a:cubicBezTo>
                <a:cubicBezTo>
                  <a:pt x="68508" y="105533"/>
                  <a:pt x="73686" y="91783"/>
                  <a:pt x="76270" y="82344"/>
                </a:cubicBezTo>
                <a:cubicBezTo>
                  <a:pt x="80191" y="79427"/>
                  <a:pt x="91772" y="66855"/>
                  <a:pt x="95568" y="63061"/>
                </a:cubicBezTo>
                <a:cubicBezTo>
                  <a:pt x="114752" y="43888"/>
                  <a:pt x="122925" y="4783"/>
                  <a:pt x="119066" y="927"/>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5" name="Google Shape;775;p3"/>
          <p:cNvSpPr/>
          <p:nvPr/>
        </p:nvSpPr>
        <p:spPr>
          <a:xfrm>
            <a:off x="4741132" y="4186546"/>
            <a:ext cx="209400" cy="209400"/>
          </a:xfrm>
          <a:custGeom>
            <a:rect b="b" l="l" r="r" t="t"/>
            <a:pathLst>
              <a:path extrusionOk="0" h="120000" w="120000">
                <a:moveTo>
                  <a:pt x="97483" y="69494"/>
                </a:moveTo>
                <a:lnTo>
                  <a:pt x="102888" y="70250"/>
                </a:lnTo>
                <a:cubicBezTo>
                  <a:pt x="103177" y="68200"/>
                  <a:pt x="103272" y="66233"/>
                  <a:pt x="103177" y="64405"/>
                </a:cubicBezTo>
                <a:lnTo>
                  <a:pt x="97733" y="64688"/>
                </a:lnTo>
                <a:cubicBezTo>
                  <a:pt x="97811" y="66166"/>
                  <a:pt x="97727" y="67783"/>
                  <a:pt x="97483" y="69494"/>
                </a:cubicBezTo>
                <a:moveTo>
                  <a:pt x="96911" y="60183"/>
                </a:moveTo>
                <a:lnTo>
                  <a:pt x="102077" y="58444"/>
                </a:lnTo>
                <a:cubicBezTo>
                  <a:pt x="101455" y="56594"/>
                  <a:pt x="100577" y="54827"/>
                  <a:pt x="99388" y="53033"/>
                </a:cubicBezTo>
                <a:lnTo>
                  <a:pt x="94844" y="56050"/>
                </a:lnTo>
                <a:cubicBezTo>
                  <a:pt x="95761" y="57438"/>
                  <a:pt x="96438" y="58788"/>
                  <a:pt x="96911" y="60183"/>
                </a:cubicBezTo>
                <a:moveTo>
                  <a:pt x="97383" y="77166"/>
                </a:moveTo>
                <a:cubicBezTo>
                  <a:pt x="96888" y="76672"/>
                  <a:pt x="96205" y="76361"/>
                  <a:pt x="95455" y="76361"/>
                </a:cubicBezTo>
                <a:cubicBezTo>
                  <a:pt x="93944" y="76361"/>
                  <a:pt x="92727" y="77583"/>
                  <a:pt x="92727" y="79088"/>
                </a:cubicBezTo>
                <a:cubicBezTo>
                  <a:pt x="92727" y="79844"/>
                  <a:pt x="93033" y="80527"/>
                  <a:pt x="93527" y="81016"/>
                </a:cubicBezTo>
                <a:lnTo>
                  <a:pt x="97050" y="84544"/>
                </a:lnTo>
                <a:lnTo>
                  <a:pt x="93527" y="88072"/>
                </a:lnTo>
                <a:cubicBezTo>
                  <a:pt x="93033" y="88566"/>
                  <a:pt x="92727" y="89244"/>
                  <a:pt x="92727" y="90000"/>
                </a:cubicBezTo>
                <a:cubicBezTo>
                  <a:pt x="92727" y="91505"/>
                  <a:pt x="93944" y="92727"/>
                  <a:pt x="95455" y="92727"/>
                </a:cubicBezTo>
                <a:cubicBezTo>
                  <a:pt x="96205" y="92727"/>
                  <a:pt x="96888" y="92422"/>
                  <a:pt x="97383" y="91927"/>
                </a:cubicBezTo>
                <a:lnTo>
                  <a:pt x="100911" y="88400"/>
                </a:lnTo>
                <a:lnTo>
                  <a:pt x="104433" y="91927"/>
                </a:lnTo>
                <a:cubicBezTo>
                  <a:pt x="104927" y="92422"/>
                  <a:pt x="105611" y="92727"/>
                  <a:pt x="106361" y="92727"/>
                </a:cubicBezTo>
                <a:cubicBezTo>
                  <a:pt x="107872" y="92727"/>
                  <a:pt x="109088" y="91505"/>
                  <a:pt x="109088" y="90000"/>
                </a:cubicBezTo>
                <a:cubicBezTo>
                  <a:pt x="109088" y="89244"/>
                  <a:pt x="108788" y="88566"/>
                  <a:pt x="108294" y="88072"/>
                </a:cubicBezTo>
                <a:lnTo>
                  <a:pt x="104766" y="84544"/>
                </a:lnTo>
                <a:lnTo>
                  <a:pt x="108294" y="81016"/>
                </a:lnTo>
                <a:cubicBezTo>
                  <a:pt x="108788" y="80527"/>
                  <a:pt x="109088" y="79844"/>
                  <a:pt x="109088" y="79088"/>
                </a:cubicBezTo>
                <a:cubicBezTo>
                  <a:pt x="109088" y="77583"/>
                  <a:pt x="107872" y="76361"/>
                  <a:pt x="106361" y="76361"/>
                </a:cubicBezTo>
                <a:cubicBezTo>
                  <a:pt x="105605" y="76361"/>
                  <a:pt x="104927" y="76672"/>
                  <a:pt x="104433" y="77166"/>
                </a:cubicBezTo>
                <a:lnTo>
                  <a:pt x="100911" y="80688"/>
                </a:lnTo>
                <a:cubicBezTo>
                  <a:pt x="100911" y="80688"/>
                  <a:pt x="97383" y="77166"/>
                  <a:pt x="97383" y="77166"/>
                </a:cubicBezTo>
                <a:close/>
                <a:moveTo>
                  <a:pt x="114544" y="113655"/>
                </a:moveTo>
                <a:lnTo>
                  <a:pt x="81816" y="104305"/>
                </a:lnTo>
                <a:lnTo>
                  <a:pt x="81816" y="42766"/>
                </a:lnTo>
                <a:cubicBezTo>
                  <a:pt x="83055" y="43344"/>
                  <a:pt x="84194" y="43966"/>
                  <a:pt x="85133" y="44633"/>
                </a:cubicBezTo>
                <a:lnTo>
                  <a:pt x="88294" y="40188"/>
                </a:lnTo>
                <a:cubicBezTo>
                  <a:pt x="86816" y="39133"/>
                  <a:pt x="85072" y="38177"/>
                  <a:pt x="83105" y="37338"/>
                </a:cubicBezTo>
                <a:lnTo>
                  <a:pt x="81816" y="40350"/>
                </a:lnTo>
                <a:lnTo>
                  <a:pt x="81816" y="6344"/>
                </a:lnTo>
                <a:lnTo>
                  <a:pt x="114544" y="15694"/>
                </a:lnTo>
                <a:cubicBezTo>
                  <a:pt x="114544" y="15694"/>
                  <a:pt x="114544" y="113655"/>
                  <a:pt x="114544" y="113655"/>
                </a:cubicBezTo>
                <a:close/>
                <a:moveTo>
                  <a:pt x="76361" y="104305"/>
                </a:moveTo>
                <a:lnTo>
                  <a:pt x="43638" y="113655"/>
                </a:lnTo>
                <a:lnTo>
                  <a:pt x="43638" y="51927"/>
                </a:lnTo>
                <a:lnTo>
                  <a:pt x="45827" y="56661"/>
                </a:lnTo>
                <a:cubicBezTo>
                  <a:pt x="47666" y="55805"/>
                  <a:pt x="49338" y="54683"/>
                  <a:pt x="50933" y="53227"/>
                </a:cubicBezTo>
                <a:lnTo>
                  <a:pt x="47250" y="49205"/>
                </a:lnTo>
                <a:cubicBezTo>
                  <a:pt x="46094" y="50266"/>
                  <a:pt x="44933" y="51038"/>
                  <a:pt x="43638" y="51661"/>
                </a:cubicBezTo>
                <a:lnTo>
                  <a:pt x="43638" y="15694"/>
                </a:lnTo>
                <a:lnTo>
                  <a:pt x="76361" y="6344"/>
                </a:lnTo>
                <a:cubicBezTo>
                  <a:pt x="76361" y="6344"/>
                  <a:pt x="76361" y="104305"/>
                  <a:pt x="76361" y="104305"/>
                </a:cubicBezTo>
                <a:close/>
                <a:moveTo>
                  <a:pt x="38183" y="113655"/>
                </a:moveTo>
                <a:lnTo>
                  <a:pt x="5455" y="104305"/>
                </a:lnTo>
                <a:lnTo>
                  <a:pt x="5455" y="6344"/>
                </a:lnTo>
                <a:lnTo>
                  <a:pt x="38183" y="15694"/>
                </a:lnTo>
                <a:cubicBezTo>
                  <a:pt x="38183" y="15694"/>
                  <a:pt x="38183" y="113655"/>
                  <a:pt x="38183" y="113655"/>
                </a:cubicBezTo>
                <a:close/>
                <a:moveTo>
                  <a:pt x="118005" y="11055"/>
                </a:moveTo>
                <a:lnTo>
                  <a:pt x="118022" y="11016"/>
                </a:lnTo>
                <a:lnTo>
                  <a:pt x="79844" y="105"/>
                </a:lnTo>
                <a:lnTo>
                  <a:pt x="79827" y="150"/>
                </a:lnTo>
                <a:cubicBezTo>
                  <a:pt x="79588" y="77"/>
                  <a:pt x="79350" y="0"/>
                  <a:pt x="79088" y="0"/>
                </a:cubicBezTo>
                <a:cubicBezTo>
                  <a:pt x="78827" y="0"/>
                  <a:pt x="78594" y="77"/>
                  <a:pt x="78355" y="150"/>
                </a:cubicBezTo>
                <a:lnTo>
                  <a:pt x="78344" y="105"/>
                </a:lnTo>
                <a:lnTo>
                  <a:pt x="40911" y="10800"/>
                </a:lnTo>
                <a:lnTo>
                  <a:pt x="3477" y="105"/>
                </a:lnTo>
                <a:lnTo>
                  <a:pt x="3461" y="150"/>
                </a:lnTo>
                <a:cubicBezTo>
                  <a:pt x="3222" y="77"/>
                  <a:pt x="2988" y="0"/>
                  <a:pt x="2727" y="0"/>
                </a:cubicBezTo>
                <a:cubicBezTo>
                  <a:pt x="1222" y="0"/>
                  <a:pt x="0" y="1222"/>
                  <a:pt x="0" y="2727"/>
                </a:cubicBezTo>
                <a:lnTo>
                  <a:pt x="0" y="106361"/>
                </a:lnTo>
                <a:cubicBezTo>
                  <a:pt x="0" y="107611"/>
                  <a:pt x="850" y="108616"/>
                  <a:pt x="1994" y="108944"/>
                </a:cubicBezTo>
                <a:lnTo>
                  <a:pt x="1977" y="108988"/>
                </a:lnTo>
                <a:lnTo>
                  <a:pt x="40155" y="119894"/>
                </a:lnTo>
                <a:lnTo>
                  <a:pt x="40172" y="119850"/>
                </a:lnTo>
                <a:cubicBezTo>
                  <a:pt x="40411" y="119922"/>
                  <a:pt x="40650" y="120000"/>
                  <a:pt x="40911" y="120000"/>
                </a:cubicBezTo>
                <a:cubicBezTo>
                  <a:pt x="41172" y="120000"/>
                  <a:pt x="41405" y="119922"/>
                  <a:pt x="41644" y="119850"/>
                </a:cubicBezTo>
                <a:lnTo>
                  <a:pt x="41661" y="119894"/>
                </a:lnTo>
                <a:lnTo>
                  <a:pt x="79088" y="109200"/>
                </a:lnTo>
                <a:lnTo>
                  <a:pt x="116527" y="119894"/>
                </a:lnTo>
                <a:lnTo>
                  <a:pt x="116538" y="119850"/>
                </a:lnTo>
                <a:cubicBezTo>
                  <a:pt x="116777" y="119922"/>
                  <a:pt x="117011" y="120000"/>
                  <a:pt x="117272" y="120000"/>
                </a:cubicBezTo>
                <a:cubicBezTo>
                  <a:pt x="118777" y="120000"/>
                  <a:pt x="120000" y="118777"/>
                  <a:pt x="120000" y="117272"/>
                </a:cubicBezTo>
                <a:lnTo>
                  <a:pt x="120000" y="13638"/>
                </a:lnTo>
                <a:cubicBezTo>
                  <a:pt x="120000" y="12394"/>
                  <a:pt x="119150" y="11383"/>
                  <a:pt x="118005" y="11055"/>
                </a:cubicBezTo>
                <a:moveTo>
                  <a:pt x="91305" y="51527"/>
                </a:moveTo>
                <a:lnTo>
                  <a:pt x="91766" y="52077"/>
                </a:lnTo>
                <a:lnTo>
                  <a:pt x="95938" y="48555"/>
                </a:lnTo>
                <a:lnTo>
                  <a:pt x="95466" y="48000"/>
                </a:lnTo>
                <a:cubicBezTo>
                  <a:pt x="94516" y="46877"/>
                  <a:pt x="93555" y="45755"/>
                  <a:pt x="92650" y="44550"/>
                </a:cubicBezTo>
                <a:lnTo>
                  <a:pt x="88283" y="47811"/>
                </a:lnTo>
                <a:cubicBezTo>
                  <a:pt x="89255" y="49111"/>
                  <a:pt x="90283" y="50327"/>
                  <a:pt x="91305" y="51527"/>
                </a:cubicBezTo>
                <a:moveTo>
                  <a:pt x="34833" y="61233"/>
                </a:moveTo>
                <a:lnTo>
                  <a:pt x="31883" y="56644"/>
                </a:lnTo>
                <a:cubicBezTo>
                  <a:pt x="30177" y="57744"/>
                  <a:pt x="28627" y="58916"/>
                  <a:pt x="27272" y="60138"/>
                </a:cubicBezTo>
                <a:lnTo>
                  <a:pt x="30933" y="64188"/>
                </a:lnTo>
                <a:cubicBezTo>
                  <a:pt x="32066" y="63166"/>
                  <a:pt x="33377" y="62172"/>
                  <a:pt x="34833" y="61233"/>
                </a:cubicBezTo>
                <a:moveTo>
                  <a:pt x="27800" y="67694"/>
                </a:moveTo>
                <a:lnTo>
                  <a:pt x="23311" y="64600"/>
                </a:lnTo>
                <a:cubicBezTo>
                  <a:pt x="22083" y="66383"/>
                  <a:pt x="21177" y="68266"/>
                  <a:pt x="20627" y="70188"/>
                </a:cubicBezTo>
                <a:lnTo>
                  <a:pt x="25866" y="71700"/>
                </a:lnTo>
                <a:cubicBezTo>
                  <a:pt x="26261" y="70338"/>
                  <a:pt x="26911" y="68988"/>
                  <a:pt x="27800" y="67694"/>
                </a:cubicBezTo>
                <a:moveTo>
                  <a:pt x="58150" y="46211"/>
                </a:moveTo>
                <a:lnTo>
                  <a:pt x="55400" y="41500"/>
                </a:lnTo>
                <a:cubicBezTo>
                  <a:pt x="53461" y="42633"/>
                  <a:pt x="52011" y="44088"/>
                  <a:pt x="50733" y="45494"/>
                </a:cubicBezTo>
                <a:lnTo>
                  <a:pt x="54761" y="49166"/>
                </a:lnTo>
                <a:cubicBezTo>
                  <a:pt x="55905" y="47911"/>
                  <a:pt x="56916" y="46933"/>
                  <a:pt x="58150" y="46211"/>
                </a:cubicBezTo>
                <a:moveTo>
                  <a:pt x="21816" y="87272"/>
                </a:moveTo>
                <a:cubicBezTo>
                  <a:pt x="24827" y="87272"/>
                  <a:pt x="27272" y="84833"/>
                  <a:pt x="27272" y="81816"/>
                </a:cubicBezTo>
                <a:cubicBezTo>
                  <a:pt x="27272" y="78805"/>
                  <a:pt x="24827" y="76361"/>
                  <a:pt x="21816" y="76361"/>
                </a:cubicBezTo>
                <a:cubicBezTo>
                  <a:pt x="18805" y="76361"/>
                  <a:pt x="16361" y="78805"/>
                  <a:pt x="16361" y="81816"/>
                </a:cubicBezTo>
                <a:cubicBezTo>
                  <a:pt x="16361" y="84833"/>
                  <a:pt x="18805" y="87272"/>
                  <a:pt x="21816" y="87272"/>
                </a:cubicBezTo>
                <a:moveTo>
                  <a:pt x="68183" y="43638"/>
                </a:moveTo>
                <a:cubicBezTo>
                  <a:pt x="71194" y="43638"/>
                  <a:pt x="73638" y="41194"/>
                  <a:pt x="73638" y="38183"/>
                </a:cubicBezTo>
                <a:cubicBezTo>
                  <a:pt x="73638" y="35172"/>
                  <a:pt x="71194" y="32727"/>
                  <a:pt x="68183" y="32727"/>
                </a:cubicBezTo>
                <a:cubicBezTo>
                  <a:pt x="65166" y="32727"/>
                  <a:pt x="62727" y="35172"/>
                  <a:pt x="62727" y="38183"/>
                </a:cubicBezTo>
                <a:cubicBezTo>
                  <a:pt x="62727" y="41194"/>
                  <a:pt x="65166" y="43638"/>
                  <a:pt x="68183" y="43638"/>
                </a:cubicBezTo>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6" name="Google Shape;776;p3"/>
          <p:cNvSpPr/>
          <p:nvPr/>
        </p:nvSpPr>
        <p:spPr>
          <a:xfrm>
            <a:off x="468775" y="3945800"/>
            <a:ext cx="4086000" cy="768000"/>
          </a:xfrm>
          <a:prstGeom prst="rect">
            <a:avLst/>
          </a:prstGeom>
          <a:solidFill>
            <a:srgbClr val="F3F3F3"/>
          </a:solidFill>
          <a:ln>
            <a:noFill/>
          </a:ln>
        </p:spPr>
        <p:txBody>
          <a:bodyPr anchorCtr="0" anchor="ctr" bIns="0" lIns="91425" spcFirstLastPara="1" rIns="91425" wrap="square" tIns="0">
            <a:noAutofit/>
          </a:bodyPr>
          <a:lstStyle/>
          <a:p>
            <a:pPr indent="0" lvl="0" marL="457200" marR="0" rtl="0" algn="l">
              <a:lnSpc>
                <a:spcPct val="125000"/>
              </a:lnSpc>
              <a:spcBef>
                <a:spcPts val="0"/>
              </a:spcBef>
              <a:spcAft>
                <a:spcPts val="0"/>
              </a:spcAft>
              <a:buClr>
                <a:srgbClr val="000000"/>
              </a:buClr>
              <a:buSzPts val="900"/>
              <a:buFont typeface="Arial"/>
              <a:buNone/>
            </a:pPr>
            <a:r>
              <a:rPr b="1" i="0" lang="en" sz="900" u="none" cap="none" strike="noStrike">
                <a:solidFill>
                  <a:srgbClr val="434343"/>
                </a:solidFill>
                <a:latin typeface="Arial"/>
                <a:ea typeface="Arial"/>
                <a:cs typeface="Arial"/>
                <a:sym typeface="Arial"/>
              </a:rPr>
              <a:t>Self Service</a:t>
            </a:r>
            <a:endParaRPr b="0" i="0" sz="700" u="none" cap="none" strike="noStrike">
              <a:solidFill>
                <a:srgbClr val="434343"/>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 sz="800" u="none" cap="none" strike="noStrike">
                <a:solidFill>
                  <a:srgbClr val="434343"/>
                </a:solidFill>
                <a:latin typeface="Arial"/>
                <a:ea typeface="Arial"/>
                <a:cs typeface="Arial"/>
                <a:sym typeface="Arial"/>
              </a:rPr>
              <a:t>Instantiating and deleting service capacity in a predictable fashion, often as a consequence of capacity planning. Examples: organizations, spaces, apps, marketplace service instances, etc.</a:t>
            </a:r>
            <a:endParaRPr b="1" i="0" sz="800" u="none" cap="none" strike="noStrike">
              <a:solidFill>
                <a:srgbClr val="434343"/>
              </a:solidFill>
              <a:latin typeface="Arial"/>
              <a:ea typeface="Arial"/>
              <a:cs typeface="Arial"/>
              <a:sym typeface="Arial"/>
            </a:endParaRPr>
          </a:p>
        </p:txBody>
      </p:sp>
      <p:sp>
        <p:nvSpPr>
          <p:cNvPr id="777" name="Google Shape;777;p3"/>
          <p:cNvSpPr/>
          <p:nvPr/>
        </p:nvSpPr>
        <p:spPr>
          <a:xfrm>
            <a:off x="614900" y="4180047"/>
            <a:ext cx="209400" cy="209400"/>
          </a:xfrm>
          <a:custGeom>
            <a:rect b="b" l="l" r="r" t="t"/>
            <a:pathLst>
              <a:path extrusionOk="0" h="120000" w="120000">
                <a:moveTo>
                  <a:pt x="60000" y="114544"/>
                </a:moveTo>
                <a:cubicBezTo>
                  <a:pt x="29877" y="114544"/>
                  <a:pt x="5455" y="90122"/>
                  <a:pt x="5455" y="60000"/>
                </a:cubicBezTo>
                <a:cubicBezTo>
                  <a:pt x="5455" y="29872"/>
                  <a:pt x="29877" y="5455"/>
                  <a:pt x="60000" y="5455"/>
                </a:cubicBezTo>
                <a:cubicBezTo>
                  <a:pt x="90127" y="5455"/>
                  <a:pt x="114544" y="29872"/>
                  <a:pt x="114544" y="60000"/>
                </a:cubicBezTo>
                <a:cubicBezTo>
                  <a:pt x="114544" y="90122"/>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49088" y="77155"/>
                </a:moveTo>
                <a:lnTo>
                  <a:pt x="49088" y="42844"/>
                </a:lnTo>
                <a:lnTo>
                  <a:pt x="79116" y="60000"/>
                </a:lnTo>
                <a:cubicBezTo>
                  <a:pt x="79116" y="60000"/>
                  <a:pt x="49088" y="77155"/>
                  <a:pt x="49088" y="77155"/>
                </a:cubicBezTo>
                <a:close/>
                <a:moveTo>
                  <a:pt x="86222" y="57900"/>
                </a:moveTo>
                <a:lnTo>
                  <a:pt x="86250" y="57866"/>
                </a:lnTo>
                <a:lnTo>
                  <a:pt x="85766" y="57594"/>
                </a:lnTo>
                <a:cubicBezTo>
                  <a:pt x="85694" y="57561"/>
                  <a:pt x="85633" y="57505"/>
                  <a:pt x="85561" y="57477"/>
                </a:cubicBezTo>
                <a:lnTo>
                  <a:pt x="48066" y="36050"/>
                </a:lnTo>
                <a:lnTo>
                  <a:pt x="48038" y="36083"/>
                </a:lnTo>
                <a:cubicBezTo>
                  <a:pt x="47572" y="35711"/>
                  <a:pt x="47005" y="35455"/>
                  <a:pt x="46361" y="35455"/>
                </a:cubicBezTo>
                <a:cubicBezTo>
                  <a:pt x="44861" y="35455"/>
                  <a:pt x="43638" y="36672"/>
                  <a:pt x="43638" y="38183"/>
                </a:cubicBezTo>
                <a:lnTo>
                  <a:pt x="43638" y="81816"/>
                </a:lnTo>
                <a:cubicBezTo>
                  <a:pt x="43638" y="83327"/>
                  <a:pt x="44861" y="84544"/>
                  <a:pt x="46361" y="84544"/>
                </a:cubicBezTo>
                <a:cubicBezTo>
                  <a:pt x="47005" y="84544"/>
                  <a:pt x="47572" y="84288"/>
                  <a:pt x="48038" y="83916"/>
                </a:cubicBezTo>
                <a:lnTo>
                  <a:pt x="48066" y="83950"/>
                </a:lnTo>
                <a:lnTo>
                  <a:pt x="85561" y="62522"/>
                </a:lnTo>
                <a:cubicBezTo>
                  <a:pt x="85633" y="62494"/>
                  <a:pt x="85694" y="62444"/>
                  <a:pt x="85766" y="62405"/>
                </a:cubicBezTo>
                <a:lnTo>
                  <a:pt x="86250" y="62133"/>
                </a:lnTo>
                <a:lnTo>
                  <a:pt x="86222" y="62100"/>
                </a:lnTo>
                <a:cubicBezTo>
                  <a:pt x="86844" y="61600"/>
                  <a:pt x="87272" y="60861"/>
                  <a:pt x="87272" y="60000"/>
                </a:cubicBezTo>
                <a:cubicBezTo>
                  <a:pt x="87272" y="59138"/>
                  <a:pt x="86844" y="58400"/>
                  <a:pt x="86222" y="57900"/>
                </a:cubicBezTo>
              </a:path>
            </a:pathLst>
          </a:custGeom>
          <a:solidFill>
            <a:schemeClr val="accent5"/>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7F7F7F"/>
              </a:solidFill>
              <a:latin typeface="Arial"/>
              <a:ea typeface="Arial"/>
              <a:cs typeface="Arial"/>
              <a:sym typeface="Arial"/>
            </a:endParaRPr>
          </a:p>
        </p:txBody>
      </p:sp>
      <p:sp>
        <p:nvSpPr>
          <p:cNvPr id="778" name="Google Shape;778;p3"/>
          <p:cNvSpPr/>
          <p:nvPr/>
        </p:nvSpPr>
        <p:spPr>
          <a:xfrm>
            <a:off x="6102578" y="3288900"/>
            <a:ext cx="365700" cy="91500"/>
          </a:xfrm>
          <a:prstGeom prst="roundRect">
            <a:avLst>
              <a:gd fmla="val 16667"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PEOPLE</a:t>
            </a:r>
            <a:endParaRPr b="0" i="0" sz="600" u="none" cap="none" strike="noStrike">
              <a:solidFill>
                <a:srgbClr val="FFFFFF"/>
              </a:solidFill>
              <a:latin typeface="Arial"/>
              <a:ea typeface="Arial"/>
              <a:cs typeface="Arial"/>
              <a:sym typeface="Arial"/>
            </a:endParaRPr>
          </a:p>
        </p:txBody>
      </p:sp>
      <p:sp>
        <p:nvSpPr>
          <p:cNvPr id="779" name="Google Shape;779;p3"/>
          <p:cNvSpPr/>
          <p:nvPr/>
        </p:nvSpPr>
        <p:spPr>
          <a:xfrm>
            <a:off x="6489444" y="2431438"/>
            <a:ext cx="448200" cy="915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PROCESS</a:t>
            </a:r>
            <a:endParaRPr b="0" i="0" sz="600" u="none" cap="none" strike="noStrike">
              <a:solidFill>
                <a:srgbClr val="FFFFFF"/>
              </a:solidFill>
              <a:latin typeface="Arial"/>
              <a:ea typeface="Arial"/>
              <a:cs typeface="Arial"/>
              <a:sym typeface="Arial"/>
            </a:endParaRPr>
          </a:p>
        </p:txBody>
      </p:sp>
      <p:sp>
        <p:nvSpPr>
          <p:cNvPr id="780" name="Google Shape;780;p3"/>
          <p:cNvSpPr/>
          <p:nvPr/>
        </p:nvSpPr>
        <p:spPr>
          <a:xfrm>
            <a:off x="6316769" y="4151260"/>
            <a:ext cx="630900" cy="915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TECHNOLOGY</a:t>
            </a:r>
            <a:endParaRPr b="0" i="0" sz="600" u="none" cap="none" strike="noStrike">
              <a:solidFill>
                <a:srgbClr val="FFFFFF"/>
              </a:solidFill>
              <a:latin typeface="Arial"/>
              <a:ea typeface="Arial"/>
              <a:cs typeface="Arial"/>
              <a:sym typeface="Arial"/>
            </a:endParaRPr>
          </a:p>
        </p:txBody>
      </p:sp>
      <p:sp>
        <p:nvSpPr>
          <p:cNvPr id="781" name="Google Shape;781;p3"/>
          <p:cNvSpPr/>
          <p:nvPr/>
        </p:nvSpPr>
        <p:spPr>
          <a:xfrm>
            <a:off x="6364994" y="1778901"/>
            <a:ext cx="448200" cy="915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PROCESS</a:t>
            </a:r>
            <a:endParaRPr b="0" i="0" sz="600" u="none" cap="none" strike="noStrike">
              <a:solidFill>
                <a:srgbClr val="FFFFFF"/>
              </a:solidFill>
              <a:latin typeface="Arial"/>
              <a:ea typeface="Arial"/>
              <a:cs typeface="Arial"/>
              <a:sym typeface="Arial"/>
            </a:endParaRPr>
          </a:p>
        </p:txBody>
      </p:sp>
      <p:sp>
        <p:nvSpPr>
          <p:cNvPr id="782" name="Google Shape;782;p3"/>
          <p:cNvSpPr/>
          <p:nvPr/>
        </p:nvSpPr>
        <p:spPr>
          <a:xfrm>
            <a:off x="6760125" y="1047156"/>
            <a:ext cx="448200" cy="915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PROCESS</a:t>
            </a:r>
            <a:endParaRPr b="0" i="0" sz="600" u="none" cap="none" strike="noStrike">
              <a:solidFill>
                <a:srgbClr val="FFFFFF"/>
              </a:solidFill>
              <a:latin typeface="Arial"/>
              <a:ea typeface="Arial"/>
              <a:cs typeface="Arial"/>
              <a:sym typeface="Arial"/>
            </a:endParaRPr>
          </a:p>
        </p:txBody>
      </p:sp>
      <p:sp>
        <p:nvSpPr>
          <p:cNvPr id="783" name="Google Shape;783;p3"/>
          <p:cNvSpPr/>
          <p:nvPr/>
        </p:nvSpPr>
        <p:spPr>
          <a:xfrm>
            <a:off x="2354625" y="3310079"/>
            <a:ext cx="448200" cy="915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PROCESS</a:t>
            </a:r>
            <a:endParaRPr b="0" i="0" sz="600" u="none" cap="none" strike="noStrike">
              <a:solidFill>
                <a:srgbClr val="FFFFFF"/>
              </a:solidFill>
              <a:latin typeface="Arial"/>
              <a:ea typeface="Arial"/>
              <a:cs typeface="Arial"/>
              <a:sym typeface="Arial"/>
            </a:endParaRPr>
          </a:p>
        </p:txBody>
      </p:sp>
      <p:sp>
        <p:nvSpPr>
          <p:cNvPr id="784" name="Google Shape;784;p3"/>
          <p:cNvSpPr/>
          <p:nvPr/>
        </p:nvSpPr>
        <p:spPr>
          <a:xfrm>
            <a:off x="2495725" y="2508435"/>
            <a:ext cx="630900" cy="915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TECHNOLOGY</a:t>
            </a:r>
            <a:endParaRPr b="0" i="0" sz="600" u="none" cap="none" strike="noStrike">
              <a:solidFill>
                <a:srgbClr val="FFFFFF"/>
              </a:solidFill>
              <a:latin typeface="Arial"/>
              <a:ea typeface="Arial"/>
              <a:cs typeface="Arial"/>
              <a:sym typeface="Arial"/>
            </a:endParaRPr>
          </a:p>
        </p:txBody>
      </p:sp>
      <p:sp>
        <p:nvSpPr>
          <p:cNvPr id="785" name="Google Shape;785;p3"/>
          <p:cNvSpPr/>
          <p:nvPr/>
        </p:nvSpPr>
        <p:spPr>
          <a:xfrm>
            <a:off x="1769000" y="4095050"/>
            <a:ext cx="630900" cy="915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TECHNOLOGY</a:t>
            </a:r>
            <a:endParaRPr b="0" i="0" sz="600" u="none" cap="none" strike="noStrike">
              <a:solidFill>
                <a:srgbClr val="FFFFFF"/>
              </a:solidFill>
              <a:latin typeface="Arial"/>
              <a:ea typeface="Arial"/>
              <a:cs typeface="Arial"/>
              <a:sym typeface="Arial"/>
            </a:endParaRPr>
          </a:p>
        </p:txBody>
      </p:sp>
      <p:sp>
        <p:nvSpPr>
          <p:cNvPr id="786" name="Google Shape;786;p3"/>
          <p:cNvSpPr/>
          <p:nvPr/>
        </p:nvSpPr>
        <p:spPr>
          <a:xfrm>
            <a:off x="2135900" y="1778901"/>
            <a:ext cx="630900" cy="915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TECHNOLOGY</a:t>
            </a:r>
            <a:endParaRPr b="0" i="0" sz="600" u="none" cap="none" strike="noStrike">
              <a:solidFill>
                <a:srgbClr val="FFFFFF"/>
              </a:solidFill>
              <a:latin typeface="Arial"/>
              <a:ea typeface="Arial"/>
              <a:cs typeface="Arial"/>
              <a:sym typeface="Arial"/>
            </a:endParaRPr>
          </a:p>
        </p:txBody>
      </p:sp>
      <p:sp>
        <p:nvSpPr>
          <p:cNvPr id="787" name="Google Shape;787;p3"/>
          <p:cNvSpPr/>
          <p:nvPr/>
        </p:nvSpPr>
        <p:spPr>
          <a:xfrm>
            <a:off x="2446331" y="994343"/>
            <a:ext cx="630900" cy="915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Arial"/>
                <a:ea typeface="Arial"/>
                <a:cs typeface="Arial"/>
                <a:sym typeface="Arial"/>
              </a:rPr>
              <a:t>TECHNOLOGY</a:t>
            </a:r>
            <a:endParaRPr b="0" i="0" sz="600" u="none" cap="none" strike="noStrike">
              <a:solidFill>
                <a:srgbClr val="FFFFFF"/>
              </a:solidFill>
              <a:latin typeface="Arial"/>
              <a:ea typeface="Arial"/>
              <a:cs typeface="Arial"/>
              <a:sym typeface="Arial"/>
            </a:endParaRPr>
          </a:p>
        </p:txBody>
      </p:sp>
      <p:sp>
        <p:nvSpPr>
          <p:cNvPr id="788" name="Google Shape;788;p3"/>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9" name="Google Shape;789;p3"/>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90" name="Google Shape;790;p3"/>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156763bc8aa_1_6"/>
          <p:cNvSpPr txBox="1"/>
          <p:nvPr/>
        </p:nvSpPr>
        <p:spPr>
          <a:xfrm>
            <a:off x="512733" y="450619"/>
            <a:ext cx="6427500" cy="1229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300">
                <a:solidFill>
                  <a:srgbClr val="1A428A"/>
                </a:solidFill>
                <a:latin typeface="Proxima Nova"/>
                <a:ea typeface="Proxima Nova"/>
                <a:cs typeface="Proxima Nova"/>
                <a:sym typeface="Proxima Nova"/>
              </a:rPr>
              <a:t>Major Findings &amp; Recommendations</a:t>
            </a:r>
            <a:endParaRPr sz="3300">
              <a:solidFill>
                <a:srgbClr val="1A428A"/>
              </a:solidFill>
              <a:latin typeface="Proxima Nova"/>
              <a:ea typeface="Proxima Nova"/>
              <a:cs typeface="Proxima Nova"/>
              <a:sym typeface="Proxima Nova"/>
            </a:endParaRPr>
          </a:p>
        </p:txBody>
      </p:sp>
      <p:sp>
        <p:nvSpPr>
          <p:cNvPr id="796" name="Google Shape;796;g156763bc8aa_1_6"/>
          <p:cNvSpPr txBox="1"/>
          <p:nvPr/>
        </p:nvSpPr>
        <p:spPr>
          <a:xfrm>
            <a:off x="512725" y="1885950"/>
            <a:ext cx="3649200" cy="561900"/>
          </a:xfrm>
          <a:prstGeom prst="rect">
            <a:avLst/>
          </a:prstGeom>
          <a:noFill/>
          <a:ln>
            <a:noFill/>
          </a:ln>
        </p:spPr>
        <p:txBody>
          <a:bodyPr anchorCtr="0" anchor="t" bIns="0" lIns="0" spcFirstLastPara="1" rIns="0" wrap="square" tIns="0">
            <a:noAutofit/>
          </a:bodyPr>
          <a:lstStyle/>
          <a:p>
            <a:pPr indent="-91440" lvl="0" marL="0" marR="0" rtl="0" algn="l">
              <a:lnSpc>
                <a:spcPct val="90000"/>
              </a:lnSpc>
              <a:spcBef>
                <a:spcPts val="0"/>
              </a:spcBef>
              <a:spcAft>
                <a:spcPts val="0"/>
              </a:spcAft>
              <a:buClr>
                <a:srgbClr val="A8A8AB"/>
              </a:buClr>
              <a:buSzPts val="1440"/>
              <a:buFont typeface="Proxima Nova"/>
              <a:buChar char="​"/>
            </a:pPr>
            <a:r>
              <a:rPr lang="en" sz="1600">
                <a:solidFill>
                  <a:srgbClr val="3F3F3F"/>
                </a:solidFill>
                <a:latin typeface="Proxima Nova"/>
                <a:ea typeface="Proxima Nova"/>
                <a:cs typeface="Proxima Nova"/>
                <a:sym typeface="Proxima Nova"/>
              </a:rPr>
              <a:t>Key themes and opportunities for platform improvement</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156763bc8aa_1_16"/>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solidFill>
                  <a:schemeClr val="accent1"/>
                </a:solidFill>
              </a:rPr>
              <a:t>Capacity Planning--Scaling Based on CPU Utilization</a:t>
            </a:r>
            <a:endParaRPr b="0">
              <a:solidFill>
                <a:schemeClr val="accent1"/>
              </a:solidFill>
            </a:endParaRPr>
          </a:p>
        </p:txBody>
      </p:sp>
      <p:sp>
        <p:nvSpPr>
          <p:cNvPr id="802" name="Google Shape;802;g156763bc8aa_1_16"/>
          <p:cNvSpPr txBox="1"/>
          <p:nvPr/>
        </p:nvSpPr>
        <p:spPr>
          <a:xfrm>
            <a:off x="417425" y="799950"/>
            <a:ext cx="7365000" cy="17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Facts:</a:t>
            </a:r>
            <a:endParaRPr/>
          </a:p>
          <a:p>
            <a:pPr indent="-317500" lvl="0" marL="457200" rtl="0" algn="l">
              <a:spcBef>
                <a:spcPts val="0"/>
              </a:spcBef>
              <a:spcAft>
                <a:spcPts val="0"/>
              </a:spcAft>
              <a:buSzPts val="1400"/>
              <a:buChar char="●"/>
            </a:pPr>
            <a:r>
              <a:rPr lang="en" sz="1050">
                <a:solidFill>
                  <a:srgbClr val="333333"/>
                </a:solidFill>
                <a:highlight>
                  <a:srgbClr val="FFFFFF"/>
                </a:highlight>
              </a:rPr>
              <a:t>Entitled CPU of AIs is based on the CPU shares assigned to an app which is based on its memory limit.</a:t>
            </a:r>
            <a:r>
              <a:rPr lang="en" sz="1050" u="sng">
                <a:solidFill>
                  <a:schemeClr val="hlink"/>
                </a:solidFill>
                <a:highlight>
                  <a:srgbClr val="FFFFFF"/>
                </a:highlight>
                <a:hlinkClick r:id="rId3"/>
              </a:rPr>
              <a:t>[link]</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Applications’ CPU entitlements are guaranteed minimums.[</a:t>
            </a:r>
            <a:r>
              <a:rPr lang="en" sz="1050" u="sng">
                <a:solidFill>
                  <a:schemeClr val="hlink"/>
                </a:solidFill>
                <a:highlight>
                  <a:srgbClr val="FFFFFF"/>
                </a:highlight>
                <a:hlinkClick r:id="rId4"/>
              </a:rPr>
              <a:t>link</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Application can burst and consum spare CPU cycle.</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CPU usage of cf app [</a:t>
            </a:r>
            <a:r>
              <a:rPr i="1" lang="en" sz="1050">
                <a:solidFill>
                  <a:srgbClr val="333333"/>
                </a:solidFill>
                <a:highlight>
                  <a:srgbClr val="FFFFFF"/>
                </a:highlight>
              </a:rPr>
              <a:t>app</a:t>
            </a:r>
            <a:r>
              <a:rPr lang="en" sz="1050">
                <a:solidFill>
                  <a:srgbClr val="333333"/>
                </a:solidFill>
                <a:highlight>
                  <a:srgbClr val="FFFFFF"/>
                </a:highlight>
              </a:rPr>
              <a:t>] is a percentage of cell host CPU, not a percentage of its entitlement.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 constantly-high CPU apps could disadvantage other apps on the same cell to slow, performing poorly, experiencing high latency. [</a:t>
            </a:r>
            <a:r>
              <a:rPr lang="en" sz="1050" u="sng">
                <a:solidFill>
                  <a:schemeClr val="hlink"/>
                </a:solidFill>
                <a:highlight>
                  <a:srgbClr val="FFFFFF"/>
                </a:highlight>
                <a:hlinkClick r:id="rId5"/>
              </a:rPr>
              <a:t>link1</a:t>
            </a:r>
            <a:r>
              <a:rPr lang="en" sz="1050">
                <a:solidFill>
                  <a:srgbClr val="333333"/>
                </a:solidFill>
                <a:highlight>
                  <a:srgbClr val="FFFFFF"/>
                </a:highlight>
              </a:rPr>
              <a:t>] [</a:t>
            </a:r>
            <a:r>
              <a:rPr lang="en" sz="1050" u="sng">
                <a:solidFill>
                  <a:schemeClr val="hlink"/>
                </a:solidFill>
                <a:highlight>
                  <a:srgbClr val="FFFFFF"/>
                </a:highlight>
                <a:hlinkClick r:id="rId6"/>
              </a:rPr>
              <a:t>link2</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PCF Autoscaler may not reliably scale apps when using scaling rules based on CPU utilization.[</a:t>
            </a:r>
            <a:r>
              <a:rPr lang="en" sz="1050" u="sng">
                <a:solidFill>
                  <a:schemeClr val="hlink"/>
                </a:solidFill>
                <a:highlight>
                  <a:srgbClr val="FFFFFF"/>
                </a:highlight>
                <a:hlinkClick r:id="rId7"/>
              </a:rPr>
              <a:t>link</a:t>
            </a:r>
            <a:r>
              <a:rPr lang="en" sz="1050">
                <a:solidFill>
                  <a:srgbClr val="333333"/>
                </a:solidFill>
                <a:highlight>
                  <a:srgbClr val="FFFFFF"/>
                </a:highlight>
              </a:rPr>
              <a:t>]</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
        <p:nvSpPr>
          <p:cNvPr id="803" name="Google Shape;803;g156763bc8aa_1_16"/>
          <p:cNvSpPr txBox="1"/>
          <p:nvPr/>
        </p:nvSpPr>
        <p:spPr>
          <a:xfrm>
            <a:off x="417425" y="2343150"/>
            <a:ext cx="7365000" cy="16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Recommendations</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Try to run the </a:t>
            </a:r>
            <a:r>
              <a:rPr lang="en" sz="1050">
                <a:solidFill>
                  <a:schemeClr val="hlink"/>
                </a:solidFill>
                <a:highlight>
                  <a:srgbClr val="FFFFFF"/>
                </a:highlight>
                <a:uFill>
                  <a:noFill/>
                </a:uFill>
                <a:hlinkClick r:id="rId8"/>
              </a:rPr>
              <a:t>CPU entitlements cf cli plugin</a:t>
            </a:r>
            <a:r>
              <a:rPr lang="en" sz="1050">
                <a:solidFill>
                  <a:srgbClr val="333333"/>
                </a:solidFill>
                <a:highlight>
                  <a:srgbClr val="FFFFFF"/>
                </a:highlight>
              </a:rPr>
              <a:t> against the app while the app is under load</a:t>
            </a:r>
            <a:r>
              <a:rPr lang="en" sz="1050">
                <a:solidFill>
                  <a:srgbClr val="333333"/>
                </a:solidFill>
                <a:highlight>
                  <a:srgbClr val="FFFFFF"/>
                </a:highlight>
              </a:rPr>
              <a:t>.</a:t>
            </a:r>
            <a:r>
              <a:rPr lang="en" sz="1050" u="sng">
                <a:solidFill>
                  <a:schemeClr val="hlink"/>
                </a:solidFill>
                <a:highlight>
                  <a:srgbClr val="FFFFFF"/>
                </a:highlight>
                <a:hlinkClick r:id="rId9"/>
              </a:rPr>
              <a:t>[link]</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Decide to scale the app based on avg cpu usage </a:t>
            </a:r>
            <a:r>
              <a:rPr lang="en" sz="1050">
                <a:solidFill>
                  <a:srgbClr val="333333"/>
                </a:solidFill>
                <a:highlight>
                  <a:srgbClr val="FFFFFF"/>
                </a:highlight>
              </a:rPr>
              <a:t>metric</a:t>
            </a:r>
            <a:r>
              <a:rPr lang="en" sz="1050">
                <a:solidFill>
                  <a:srgbClr val="333333"/>
                </a:solidFill>
                <a:highlight>
                  <a:srgbClr val="FFFFFF"/>
                </a:highlight>
              </a:rPr>
              <a:t> from </a:t>
            </a:r>
            <a:r>
              <a:rPr i="1" lang="en" sz="1050">
                <a:solidFill>
                  <a:srgbClr val="00C1D5"/>
                </a:solidFill>
                <a:highlight>
                  <a:srgbClr val="FFFFFF"/>
                </a:highlight>
              </a:rPr>
              <a:t>cf cpu app</a:t>
            </a:r>
            <a:r>
              <a:rPr lang="en" sz="1050">
                <a:solidFill>
                  <a:srgbClr val="333333"/>
                </a:solidFill>
                <a:highlight>
                  <a:srgbClr val="FFFFFF"/>
                </a:highlight>
              </a:rPr>
              <a:t> output.[</a:t>
            </a:r>
            <a:r>
              <a:rPr lang="en" sz="1050" u="sng">
                <a:solidFill>
                  <a:schemeClr val="hlink"/>
                </a:solidFill>
                <a:highlight>
                  <a:srgbClr val="FFFFFF"/>
                </a:highlight>
                <a:hlinkClick r:id="rId10"/>
              </a:rPr>
              <a:t>link</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Prefer autoscaling apps based on http related metrics--http</a:t>
            </a:r>
            <a:r>
              <a:rPr lang="en" sz="1050">
                <a:solidFill>
                  <a:srgbClr val="333333"/>
                </a:solidFill>
                <a:highlight>
                  <a:srgbClr val="FFFFFF"/>
                </a:highlight>
              </a:rPr>
              <a:t> latency and throughput. [</a:t>
            </a:r>
            <a:r>
              <a:rPr lang="en" sz="1050" u="sng">
                <a:solidFill>
                  <a:schemeClr val="hlink"/>
                </a:solidFill>
                <a:highlight>
                  <a:srgbClr val="FFFFFF"/>
                </a:highlight>
                <a:hlinkClick r:id="rId11"/>
              </a:rPr>
              <a:t>link1</a:t>
            </a:r>
            <a:r>
              <a:rPr lang="en" sz="1050">
                <a:solidFill>
                  <a:srgbClr val="333333"/>
                </a:solidFill>
                <a:highlight>
                  <a:srgbClr val="FFFFFF"/>
                </a:highlight>
              </a:rPr>
              <a:t>][</a:t>
            </a:r>
            <a:r>
              <a:rPr lang="en" sz="1050" u="sng">
                <a:solidFill>
                  <a:schemeClr val="hlink"/>
                </a:solidFill>
                <a:highlight>
                  <a:srgbClr val="FFFFFF"/>
                </a:highlight>
                <a:hlinkClick r:id="rId12"/>
              </a:rPr>
              <a:t>link2</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Increase CPU shares i.e. increase the memory limit for apps under load</a:t>
            </a:r>
            <a:r>
              <a:rPr lang="en" sz="1050">
                <a:solidFill>
                  <a:srgbClr val="333333"/>
                </a:solidFill>
                <a:highlight>
                  <a:srgbClr val="FFFFFF"/>
                </a:highlight>
              </a:rPr>
              <a:t>.[</a:t>
            </a:r>
            <a:r>
              <a:rPr lang="en" sz="1050" u="sng">
                <a:solidFill>
                  <a:schemeClr val="hlink"/>
                </a:solidFill>
                <a:highlight>
                  <a:srgbClr val="FFFFFF"/>
                </a:highlight>
                <a:hlinkClick r:id="rId13"/>
              </a:rPr>
              <a:t>link</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Alternative for </a:t>
            </a:r>
            <a:r>
              <a:rPr lang="en" sz="1050">
                <a:solidFill>
                  <a:schemeClr val="hlink"/>
                </a:solidFill>
                <a:highlight>
                  <a:srgbClr val="FFFFFF"/>
                </a:highlight>
                <a:uFill>
                  <a:noFill/>
                </a:uFill>
                <a:hlinkClick r:id="rId14"/>
              </a:rPr>
              <a:t>CPU entitlements cf cli plugin</a:t>
            </a:r>
            <a:r>
              <a:rPr lang="en" sz="1050">
                <a:solidFill>
                  <a:srgbClr val="333333"/>
                </a:solidFill>
                <a:highlight>
                  <a:srgbClr val="FFFFFF"/>
                </a:highlight>
              </a:rPr>
              <a:t>, check container metrics “</a:t>
            </a:r>
            <a:r>
              <a:rPr lang="en" sz="1000">
                <a:solidFill>
                  <a:srgbClr val="333333"/>
                </a:solidFill>
                <a:highlight>
                  <a:srgbClr val="F5F5FF"/>
                </a:highlight>
                <a:latin typeface="Courier New"/>
                <a:ea typeface="Courier New"/>
                <a:cs typeface="Courier New"/>
                <a:sym typeface="Courier New"/>
              </a:rPr>
              <a:t>AbsoluteCPUEntitlement</a:t>
            </a:r>
            <a:r>
              <a:rPr lang="en" sz="1050">
                <a:solidFill>
                  <a:srgbClr val="333333"/>
                </a:solidFill>
                <a:highlight>
                  <a:srgbClr val="FFFFFF"/>
                </a:highlight>
              </a:rPr>
              <a:t>”, ”</a:t>
            </a:r>
            <a:r>
              <a:rPr lang="en" sz="1000">
                <a:solidFill>
                  <a:srgbClr val="686868"/>
                </a:solidFill>
                <a:highlight>
                  <a:srgbClr val="F5F5FF"/>
                </a:highlight>
                <a:latin typeface="Courier New"/>
                <a:ea typeface="Courier New"/>
                <a:cs typeface="Courier New"/>
                <a:sym typeface="Courier New"/>
              </a:rPr>
              <a:t>AbsoluteCPUUsage</a:t>
            </a:r>
            <a:r>
              <a:rPr lang="en" sz="1050">
                <a:solidFill>
                  <a:srgbClr val="333333"/>
                </a:solidFill>
                <a:highlight>
                  <a:srgbClr val="FFFFFF"/>
                </a:highlight>
              </a:rPr>
              <a:t>” for AI cpu usage</a:t>
            </a:r>
            <a:r>
              <a:rPr lang="en" sz="1050">
                <a:solidFill>
                  <a:srgbClr val="333333"/>
                </a:solidFill>
                <a:highlight>
                  <a:srgbClr val="FFFFFF"/>
                </a:highlight>
              </a:rPr>
              <a:t>. [</a:t>
            </a:r>
            <a:r>
              <a:rPr lang="en" sz="1050" u="sng">
                <a:solidFill>
                  <a:schemeClr val="hlink"/>
                </a:solidFill>
                <a:highlight>
                  <a:srgbClr val="FFFFFF"/>
                </a:highlight>
                <a:hlinkClick r:id="rId15"/>
              </a:rPr>
              <a:t>link</a:t>
            </a:r>
            <a:r>
              <a:rPr lang="en" sz="1050">
                <a:solidFill>
                  <a:srgbClr val="333333"/>
                </a:solidFill>
                <a:highlight>
                  <a:srgbClr val="FFFFFF"/>
                </a:highlight>
              </a:rPr>
              <a:t>]</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156763bc8aa_1_29"/>
          <p:cNvSpPr txBox="1"/>
          <p:nvPr>
            <p:ph type="title"/>
          </p:nvPr>
        </p:nvSpPr>
        <p:spPr>
          <a:xfrm>
            <a:off x="192475" y="151275"/>
            <a:ext cx="8663100" cy="3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solidFill>
                  <a:schemeClr val="accent1"/>
                </a:solidFill>
              </a:rPr>
              <a:t>Capacity Planning--Scaling Diego Cell </a:t>
            </a:r>
            <a:endParaRPr b="0">
              <a:solidFill>
                <a:schemeClr val="accent1"/>
              </a:solidFill>
            </a:endParaRPr>
          </a:p>
        </p:txBody>
      </p:sp>
      <p:sp>
        <p:nvSpPr>
          <p:cNvPr id="809" name="Google Shape;809;g156763bc8aa_1_29"/>
          <p:cNvSpPr txBox="1"/>
          <p:nvPr/>
        </p:nvSpPr>
        <p:spPr>
          <a:xfrm>
            <a:off x="417425" y="799950"/>
            <a:ext cx="73650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Recommandation</a:t>
            </a:r>
            <a:r>
              <a:rPr lang="en"/>
              <a:t>:</a:t>
            </a:r>
            <a:endParaRPr/>
          </a:p>
          <a:p>
            <a:pPr indent="-317500" lvl="0" marL="457200" rtl="0" algn="l">
              <a:spcBef>
                <a:spcPts val="0"/>
              </a:spcBef>
              <a:spcAft>
                <a:spcPts val="0"/>
              </a:spcAft>
              <a:buSzPts val="1400"/>
              <a:buChar char="●"/>
            </a:pPr>
            <a:r>
              <a:rPr lang="en" sz="1050">
                <a:solidFill>
                  <a:srgbClr val="333333"/>
                </a:solidFill>
                <a:highlight>
                  <a:srgbClr val="FFFFFF"/>
                </a:highlight>
              </a:rPr>
              <a:t>General guide for TAS components scaling is based on key capacity scaling indicators</a:t>
            </a:r>
            <a:r>
              <a:rPr lang="en" sz="1050">
                <a:solidFill>
                  <a:srgbClr val="333333"/>
                </a:solidFill>
                <a:highlight>
                  <a:srgbClr val="FFFFFF"/>
                </a:highlight>
              </a:rPr>
              <a:t>.</a:t>
            </a:r>
            <a:r>
              <a:rPr lang="en" sz="1050" u="sng">
                <a:solidFill>
                  <a:schemeClr val="hlink"/>
                </a:solidFill>
                <a:highlight>
                  <a:srgbClr val="FFFFFF"/>
                </a:highlight>
                <a:hlinkClick r:id="rId3"/>
              </a:rPr>
              <a:t>[link]</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Diego Cell CPU to VM ratio is very important.(Based on AI specs, #AI per diego cell)</a:t>
            </a:r>
            <a:endParaRPr sz="1150">
              <a:solidFill>
                <a:srgbClr val="1D1C1D"/>
              </a:solidFill>
            </a:endParaRPr>
          </a:p>
          <a:p>
            <a:pPr indent="-301625" lvl="0" marL="457200" rtl="0" algn="l">
              <a:spcBef>
                <a:spcPts val="0"/>
              </a:spcBef>
              <a:spcAft>
                <a:spcPts val="0"/>
              </a:spcAft>
              <a:buClr>
                <a:srgbClr val="1D1C1D"/>
              </a:buClr>
              <a:buSzPts val="1150"/>
              <a:buChar char="●"/>
            </a:pPr>
            <a:r>
              <a:rPr lang="en" sz="1050">
                <a:solidFill>
                  <a:srgbClr val="333333"/>
                </a:solidFill>
                <a:highlight>
                  <a:srgbClr val="FFFFFF"/>
                </a:highlight>
              </a:rPr>
              <a:t>ORG/SPACE Quotas</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--How much have you allocated?</a:t>
            </a:r>
            <a:endParaRPr sz="1050">
              <a:solidFill>
                <a:srgbClr val="333333"/>
              </a:solidFill>
              <a:highlight>
                <a:srgbClr val="FFFFFF"/>
              </a:highlight>
            </a:endParaRPr>
          </a:p>
          <a:p>
            <a:pPr indent="0" lvl="0" marL="457200" rtl="0" algn="l">
              <a:spcBef>
                <a:spcPts val="0"/>
              </a:spcBef>
              <a:spcAft>
                <a:spcPts val="0"/>
              </a:spcAft>
              <a:buNone/>
            </a:pPr>
            <a:r>
              <a:rPr lang="en" sz="1050">
                <a:solidFill>
                  <a:srgbClr val="333333"/>
                </a:solidFill>
                <a:highlight>
                  <a:srgbClr val="FFFFFF"/>
                </a:highlight>
              </a:rPr>
              <a:t>--Does your committed Diego Cell memory capacity match that quota allocation?</a:t>
            </a:r>
            <a:endParaRPr sz="1150">
              <a:solidFill>
                <a:srgbClr val="1D1C1D"/>
              </a:solidFill>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Consider reserve resource for diego cell drain and AI evacuation</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This is a capacity planning sheet for reference. [</a:t>
            </a:r>
            <a:r>
              <a:rPr lang="en" sz="1050" u="sng">
                <a:solidFill>
                  <a:schemeClr val="hlink"/>
                </a:solidFill>
                <a:highlight>
                  <a:srgbClr val="FFFFFF"/>
                </a:highlight>
                <a:hlinkClick r:id="rId4"/>
              </a:rPr>
              <a:t>link</a:t>
            </a:r>
            <a:r>
              <a:rPr lang="en" sz="1050">
                <a:solidFill>
                  <a:srgbClr val="333333"/>
                </a:solidFill>
                <a:highlight>
                  <a:srgbClr val="FFFFFF"/>
                </a:highlight>
              </a:rPr>
              <a:t>]</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 sz="1050">
                <a:solidFill>
                  <a:srgbClr val="333333"/>
                </a:solidFill>
                <a:highlight>
                  <a:srgbClr val="FFFFFF"/>
                </a:highlight>
              </a:rPr>
              <a:t>And a video for details. [</a:t>
            </a:r>
            <a:r>
              <a:rPr lang="en" sz="1050" u="sng">
                <a:solidFill>
                  <a:schemeClr val="hlink"/>
                </a:solidFill>
                <a:highlight>
                  <a:srgbClr val="FFFFFF"/>
                </a:highlight>
                <a:hlinkClick r:id="rId5"/>
              </a:rPr>
              <a:t>link</a:t>
            </a:r>
            <a:r>
              <a:rPr lang="en" sz="1050">
                <a:solidFill>
                  <a:srgbClr val="333333"/>
                </a:solidFill>
                <a:highlight>
                  <a:srgbClr val="FFFFFF"/>
                </a:highlight>
              </a:rPr>
              <a:t>]</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156763bc8aa_1_33"/>
          <p:cNvSpPr txBox="1"/>
          <p:nvPr>
            <p:ph type="title"/>
          </p:nvPr>
        </p:nvSpPr>
        <p:spPr>
          <a:xfrm>
            <a:off x="434970" y="309563"/>
            <a:ext cx="8253000" cy="285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solidFill>
                  <a:schemeClr val="accent1"/>
                </a:solidFill>
              </a:rPr>
              <a:t>Capacity Planning--Big Foundation or Multi-Foundation </a:t>
            </a:r>
            <a:endParaRPr b="0">
              <a:solidFill>
                <a:schemeClr val="accent1"/>
              </a:solidFill>
            </a:endParaRPr>
          </a:p>
        </p:txBody>
      </p:sp>
      <p:sp>
        <p:nvSpPr>
          <p:cNvPr id="815" name="Google Shape;815;g156763bc8aa_1_33"/>
          <p:cNvSpPr txBox="1"/>
          <p:nvPr/>
        </p:nvSpPr>
        <p:spPr>
          <a:xfrm>
            <a:off x="382050" y="7428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questions of scaling:</a:t>
            </a:r>
            <a:endParaRPr/>
          </a:p>
        </p:txBody>
      </p:sp>
      <p:sp>
        <p:nvSpPr>
          <p:cNvPr id="816" name="Google Shape;816;g156763bc8aa_1_33"/>
          <p:cNvSpPr txBox="1"/>
          <p:nvPr>
            <p:ph idx="1" type="body"/>
          </p:nvPr>
        </p:nvSpPr>
        <p:spPr>
          <a:xfrm>
            <a:off x="1" y="1200151"/>
            <a:ext cx="4401000" cy="3429000"/>
          </a:xfrm>
          <a:prstGeom prst="rect">
            <a:avLst/>
          </a:prstGeom>
        </p:spPr>
        <p:txBody>
          <a:bodyPr anchorCtr="0" anchor="t" bIns="0" lIns="445850" spcFirstLastPara="1" rIns="411550" wrap="square" tIns="1028875">
            <a:noAutofit/>
          </a:bodyPr>
          <a:lstStyle/>
          <a:p>
            <a:pPr indent="0" lvl="0" marL="0" rtl="0" algn="l">
              <a:spcBef>
                <a:spcPts val="1800"/>
              </a:spcBef>
              <a:spcAft>
                <a:spcPts val="0"/>
              </a:spcAft>
              <a:buNone/>
            </a:pPr>
            <a:r>
              <a:rPr lang="en"/>
              <a:t>How big is too big </a:t>
            </a:r>
            <a:endParaRPr/>
          </a:p>
          <a:p>
            <a:pPr indent="0" lvl="0" marL="0" rtl="0" algn="l">
              <a:spcBef>
                <a:spcPts val="1800"/>
              </a:spcBef>
              <a:spcAft>
                <a:spcPts val="0"/>
              </a:spcAft>
              <a:buNone/>
            </a:pPr>
            <a:r>
              <a:rPr lang="en"/>
              <a:t>for a single foundation?</a:t>
            </a:r>
            <a:endParaRPr/>
          </a:p>
        </p:txBody>
      </p:sp>
      <p:sp>
        <p:nvSpPr>
          <p:cNvPr id="817" name="Google Shape;817;g156763bc8aa_1_33"/>
          <p:cNvSpPr txBox="1"/>
          <p:nvPr>
            <p:ph idx="2" type="body"/>
          </p:nvPr>
        </p:nvSpPr>
        <p:spPr>
          <a:xfrm>
            <a:off x="4743771" y="1200151"/>
            <a:ext cx="4400100" cy="3429000"/>
          </a:xfrm>
          <a:prstGeom prst="rect">
            <a:avLst/>
          </a:prstGeom>
        </p:spPr>
        <p:txBody>
          <a:bodyPr anchorCtr="0" anchor="t" bIns="0" lIns="411550" spcFirstLastPara="1" rIns="411550" wrap="square" tIns="1028875">
            <a:noAutofit/>
          </a:bodyPr>
          <a:lstStyle/>
          <a:p>
            <a:pPr indent="0" lvl="0" marL="0" rtl="0" algn="l">
              <a:spcBef>
                <a:spcPts val="1800"/>
              </a:spcBef>
              <a:spcAft>
                <a:spcPts val="0"/>
              </a:spcAft>
              <a:buNone/>
            </a:pPr>
            <a:r>
              <a:rPr lang="en"/>
              <a:t>How many foundations is too many</a:t>
            </a:r>
            <a:endParaRPr/>
          </a:p>
        </p:txBody>
      </p:sp>
      <p:sp>
        <p:nvSpPr>
          <p:cNvPr id="818" name="Google Shape;818;g156763bc8aa_1_33"/>
          <p:cNvSpPr txBox="1"/>
          <p:nvPr>
            <p:ph idx="3" type="body"/>
          </p:nvPr>
        </p:nvSpPr>
        <p:spPr>
          <a:xfrm>
            <a:off x="0" y="1354592"/>
            <a:ext cx="4229100" cy="683400"/>
          </a:xfrm>
          <a:prstGeom prst="rect">
            <a:avLst/>
          </a:prstGeom>
        </p:spPr>
        <p:txBody>
          <a:bodyPr anchorCtr="0" anchor="ctr" bIns="68575" lIns="445850" spcFirstLastPara="1" rIns="342950" wrap="square" tIns="68575">
            <a:noAutofit/>
          </a:bodyPr>
          <a:lstStyle/>
          <a:p>
            <a:pPr indent="0" lvl="0" marL="0" rtl="0" algn="l">
              <a:spcBef>
                <a:spcPts val="1400"/>
              </a:spcBef>
              <a:spcAft>
                <a:spcPts val="0"/>
              </a:spcAft>
              <a:buNone/>
            </a:pPr>
            <a:r>
              <a:rPr lang="en"/>
              <a:t>Vertical</a:t>
            </a:r>
            <a:endParaRPr/>
          </a:p>
        </p:txBody>
      </p:sp>
      <p:sp>
        <p:nvSpPr>
          <p:cNvPr id="819" name="Google Shape;819;g156763bc8aa_1_33"/>
          <p:cNvSpPr txBox="1"/>
          <p:nvPr>
            <p:ph idx="4" type="body"/>
          </p:nvPr>
        </p:nvSpPr>
        <p:spPr>
          <a:xfrm>
            <a:off x="4914990" y="1354592"/>
            <a:ext cx="4229100" cy="683400"/>
          </a:xfrm>
          <a:prstGeom prst="rect">
            <a:avLst/>
          </a:prstGeom>
        </p:spPr>
        <p:txBody>
          <a:bodyPr anchorCtr="0" anchor="ctr" bIns="68575" lIns="253800" spcFirstLastPara="1" rIns="459550" wrap="square" tIns="68575">
            <a:noAutofit/>
          </a:bodyPr>
          <a:lstStyle/>
          <a:p>
            <a:pPr indent="0" lvl="0" marL="0" rtl="0" algn="l">
              <a:spcBef>
                <a:spcPts val="1400"/>
              </a:spcBef>
              <a:spcAft>
                <a:spcPts val="0"/>
              </a:spcAft>
              <a:buNone/>
            </a:pPr>
            <a:r>
              <a:rPr lang="en"/>
              <a:t>Horizontal</a:t>
            </a:r>
            <a:endParaRPr/>
          </a:p>
        </p:txBody>
      </p:sp>
      <p:pic>
        <p:nvPicPr>
          <p:cNvPr id="820" name="Google Shape;820;g156763bc8aa_1_33"/>
          <p:cNvPicPr preferRelativeResize="0"/>
          <p:nvPr/>
        </p:nvPicPr>
        <p:blipFill>
          <a:blip r:embed="rId3">
            <a:alphaModFix/>
          </a:blip>
          <a:stretch>
            <a:fillRect/>
          </a:stretch>
        </p:blipFill>
        <p:spPr>
          <a:xfrm>
            <a:off x="2857500" y="2225808"/>
            <a:ext cx="1152575" cy="2063475"/>
          </a:xfrm>
          <a:prstGeom prst="rect">
            <a:avLst/>
          </a:prstGeom>
          <a:noFill/>
          <a:ln>
            <a:noFill/>
          </a:ln>
        </p:spPr>
      </p:pic>
      <p:pic>
        <p:nvPicPr>
          <p:cNvPr id="821" name="Google Shape;821;g156763bc8aa_1_33"/>
          <p:cNvPicPr preferRelativeResize="0"/>
          <p:nvPr/>
        </p:nvPicPr>
        <p:blipFill>
          <a:blip r:embed="rId4">
            <a:alphaModFix/>
          </a:blip>
          <a:stretch>
            <a:fillRect/>
          </a:stretch>
        </p:blipFill>
        <p:spPr>
          <a:xfrm>
            <a:off x="5537025" y="2702438"/>
            <a:ext cx="2548100" cy="149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Mware_White_16x9_Monserrat">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